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25D6-BE29-4542-8812-164849B10BF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AAF3-B3CE-4118-8DE4-C9486A204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25D6-BE29-4542-8812-164849B10BF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AAF3-B3CE-4118-8DE4-C9486A204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25D6-BE29-4542-8812-164849B10BF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AAF3-B3CE-4118-8DE4-C9486A204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25D6-BE29-4542-8812-164849B10BF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AAF3-B3CE-4118-8DE4-C9486A204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25D6-BE29-4542-8812-164849B10BF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AAF3-B3CE-4118-8DE4-C9486A204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25D6-BE29-4542-8812-164849B10BF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AAF3-B3CE-4118-8DE4-C9486A204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25D6-BE29-4542-8812-164849B10BF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AAF3-B3CE-4118-8DE4-C9486A204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25D6-BE29-4542-8812-164849B10BF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AAF3-B3CE-4118-8DE4-C9486A204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25D6-BE29-4542-8812-164849B10BF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AAF3-B3CE-4118-8DE4-C9486A204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25D6-BE29-4542-8812-164849B10BF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AAF3-B3CE-4118-8DE4-C9486A204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25D6-BE29-4542-8812-164849B10BF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43AAF3-B3CE-4118-8DE4-C9486A204E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1D25D6-BE29-4542-8812-164849B10BF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43AAF3-B3CE-4118-8DE4-C9486A204EF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Geography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Water Landforms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Sea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18288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large body of salt water completely or mostly surrounded by continental land or by continental land and archipelagos</a:t>
            </a:r>
            <a:endParaRPr lang="en-US" sz="2000" dirty="0"/>
          </a:p>
        </p:txBody>
      </p:sp>
      <p:pic>
        <p:nvPicPr>
          <p:cNvPr id="7" name="Content Placeholder 6" descr="caribbean se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2514600"/>
            <a:ext cx="5943600" cy="3402061"/>
          </a:xfrm>
        </p:spPr>
      </p:pic>
      <p:sp>
        <p:nvSpPr>
          <p:cNvPr id="8" name="TextBox 7"/>
          <p:cNvSpPr txBox="1"/>
          <p:nvPr/>
        </p:nvSpPr>
        <p:spPr>
          <a:xfrm>
            <a:off x="1447800" y="58674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http://www.google.com/imgres?q=caribbean+sea&amp;hl=en&amp;biw=1440&amp;bih=665&amp;tbm=isch&amp;tbnid=Qkv62XSEjsVD0M:&amp;imgrefurl=http://www.thelivingocean.net/2012/05/caribbean-sea-should-be-protected.html&amp;docid=8zb8CtN77iUzYM&amp;imgurl=http://1.bp.blogspot.com/-9KyDL9R1aUk/T6Ffv_V0ycI/AAAAAAAAFEY/QOOIugcN8FI/s1600/zzzzzzcaribbean_sea_map.jpg&amp;w=672&amp;h=384&amp;ei=VeZqUM7bBo7bqwH0_4HQCQ&amp;zoom=1&amp;iact=rc&amp;dur=592&amp;sig=107800881789263530887&amp;page=1&amp;tbnh=106&amp;tbnw=186&amp;start=0&amp;ndsp=18&amp;ved=1t:429,r:2,s:0,i:116&amp;tx=86&amp;ty=79</a:t>
            </a:r>
            <a:endParaRPr lang="en-US" sz="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Strait </a:t>
            </a:r>
            <a:endParaRPr lang="en-US" dirty="0"/>
          </a:p>
        </p:txBody>
      </p:sp>
      <p:pic>
        <p:nvPicPr>
          <p:cNvPr id="4" name="Content Placeholder 3" descr="water 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1909329"/>
            <a:ext cx="6324600" cy="4491471"/>
          </a:xfrm>
        </p:spPr>
      </p:pic>
      <p:sp>
        <p:nvSpPr>
          <p:cNvPr id="6" name="Oval 5"/>
          <p:cNvSpPr/>
          <p:nvPr/>
        </p:nvSpPr>
        <p:spPr>
          <a:xfrm>
            <a:off x="4191000" y="4495800"/>
            <a:ext cx="1371600" cy="1371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1752600"/>
            <a:ext cx="335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narrow stretch of water joining 2 larger bodies of water.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6382435"/>
            <a:ext cx="3581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http://www.google.com/imgres?q=strait&amp;hl=en&amp;biw=1440&amp;bih=665&amp;tbm=isch&amp;tbnid=diLD5xKXTHzqLM:&amp;imgrefurl=http://en.wikipedia.org/wiki/Strait&amp;docid=x3WvP3kbtEqkGM&amp;imgurl=http://upload.wikimedia.org/wikipedia/commons/thumb/c/cf/Strait_of_gibraltar.jpg/220px-Strait_of_gibraltar.jpg&amp;w=220&amp;h=228&amp;ei=3yNrUIK4Febm2AXR5YHQCA&amp;zoom=1</a:t>
            </a:r>
            <a:endParaRPr lang="en-US" sz="500" dirty="0"/>
          </a:p>
        </p:txBody>
      </p:sp>
      <p:sp>
        <p:nvSpPr>
          <p:cNvPr id="9" name="Rectangle 8"/>
          <p:cNvSpPr/>
          <p:nvPr/>
        </p:nvSpPr>
        <p:spPr>
          <a:xfrm>
            <a:off x="7385777" y="5638800"/>
            <a:ext cx="112441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Morocco</a:t>
            </a:r>
          </a:p>
          <a:p>
            <a:pPr algn="ctr"/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Africa)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59059" y="3810000"/>
            <a:ext cx="110164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Spain</a:t>
            </a:r>
          </a:p>
          <a:p>
            <a:pPr algn="ctr"/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(Europe)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36621" y="6019800"/>
            <a:ext cx="218777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 Atlantic Ocean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67400" y="3581400"/>
            <a:ext cx="191667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 </a:t>
            </a:r>
            <a:r>
              <a:rPr lang="en-US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Alboran</a:t>
            </a:r>
            <a:r>
              <a:rPr lang="en-US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Sea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 rot="19056296">
            <a:off x="3238697" y="4596178"/>
            <a:ext cx="24872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 Strait of Gibraltar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Basin </a:t>
            </a:r>
            <a:endParaRPr lang="en-US" dirty="0"/>
          </a:p>
        </p:txBody>
      </p:sp>
      <p:pic>
        <p:nvPicPr>
          <p:cNvPr id="4" name="Content Placeholder 3" descr="water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0400" y="2438400"/>
            <a:ext cx="5635257" cy="3276600"/>
          </a:xfrm>
        </p:spPr>
      </p:pic>
      <p:sp>
        <p:nvSpPr>
          <p:cNvPr id="5" name="TextBox 4"/>
          <p:cNvSpPr txBox="1"/>
          <p:nvPr/>
        </p:nvSpPr>
        <p:spPr>
          <a:xfrm>
            <a:off x="228600" y="1600200"/>
            <a:ext cx="2743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low lying area surrounded by higher land that used to be filled with water.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9000" y="579120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http://www.google.com/imgres?q=basin&amp;hl=en&amp;biw=1440&amp;bih=665&amp;tbm=isch&amp;tbnid=XW2LCOWOocyTJM:&amp;imgrefurl=http://www.cannonmt.com/basin.html&amp;docid=XwSyJfZX4Qf7cM&amp;imgurl=http://www.cannonmt.com/image/basin_0114.jpg&amp;w=500&amp;h=246&amp;ei=gShrUObvIYq6qgHz-ICABw&amp;zoom=1&amp;iact=hc&amp;vpx=140&amp;vpy=406&amp;dur=796&amp;hovh=157&amp;hovw=320&amp;tx=170&amp;ty=142&amp;sig=107800881789263530887&amp;page=1&amp;tbnh=80&amp;tbnw=163&amp;start=0&amp;ndsp=21&amp;ved=1t:429,r:14,s:0,i:193</a:t>
            </a:r>
            <a:endParaRPr lang="en-US" sz="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Bay </a:t>
            </a:r>
            <a:endParaRPr lang="en-US" dirty="0"/>
          </a:p>
        </p:txBody>
      </p:sp>
      <p:pic>
        <p:nvPicPr>
          <p:cNvPr id="4" name="Content Placeholder 3" descr="water 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92458" y="2057400"/>
            <a:ext cx="4894342" cy="3657600"/>
          </a:xfrm>
        </p:spPr>
      </p:pic>
      <p:sp>
        <p:nvSpPr>
          <p:cNvPr id="5" name="TextBox 4"/>
          <p:cNvSpPr txBox="1"/>
          <p:nvPr/>
        </p:nvSpPr>
        <p:spPr>
          <a:xfrm>
            <a:off x="228600" y="1828800"/>
            <a:ext cx="358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part of a large body of water that extends into a shoreline.</a:t>
            </a:r>
          </a:p>
          <a:p>
            <a:r>
              <a:rPr lang="en-US" sz="3600" dirty="0" smtClean="0"/>
              <a:t>They are smaller than a gulf.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724400" y="57912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http://www.google.com/imgres?q=bay&amp;hl=en&amp;biw=1440&amp;bih=665&amp;tbm=isch&amp;tbnid=CDm2t_XS9ge8WM:&amp;imgrefurl=http://en.wikipedia.org/wiki/Hanauma_Bay&amp;docid=8MftzzHv5SfIwM&amp;imgurl=http://upload.wikimedia.org/wikipedia/commons/thumb/e/ec/Hanauma_Bay.JPG/360px-Hanauma_Bay.JPG&amp;w=360&amp;h=270&amp;ei=RChrULOgDcL_qwHmp4C4CQ&amp;zoom=1</a:t>
            </a:r>
            <a:endParaRPr lang="en-US" sz="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3992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Gulf </a:t>
            </a:r>
            <a:endParaRPr lang="en-US" dirty="0"/>
          </a:p>
        </p:txBody>
      </p:sp>
      <p:pic>
        <p:nvPicPr>
          <p:cNvPr id="4" name="Content Placeholder 3" descr="water 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86200" y="1371600"/>
            <a:ext cx="4114800" cy="4982136"/>
          </a:xfrm>
        </p:spPr>
      </p:pic>
      <p:sp>
        <p:nvSpPr>
          <p:cNvPr id="5" name="TextBox 4"/>
          <p:cNvSpPr txBox="1"/>
          <p:nvPr/>
        </p:nvSpPr>
        <p:spPr>
          <a:xfrm>
            <a:off x="533400" y="1295400"/>
            <a:ext cx="2590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Part of a large body of water that extends into a shoreline.  Gulfs are very large and they indent very far into the land.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6324600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http://www.google.com/imgres?q=gulf&amp;hl=en&amp;biw=1440&amp;bih=665&amp;tbm=isch&amp;tbnid=axIoWa7MOLHUNM:&amp;imgrefurl=http://www.tpwd.state.tx.us/learning/webcasts/gulf/coral_reef.phtml&amp;docid=ZPvSna-fGswCNM&amp;imgurl=http://www.tpwd.state.tx.us/learning/webcasts/gulf/images/153_gulf_mex.jpg&amp;w=300&amp;h=362&amp;ei=NidrUNWBK4nS2AXG4oAo&amp;zoom=1&amp;iact=rc&amp;dur=156&amp;sig=107800881789263530887&amp;page=1&amp;tbnh=138&amp;tbnw=114&amp;start=0&amp;ndsp=21&amp;ved=1t:429,r:4,s:0,i:148&amp;tx=73&amp;ty=106</a:t>
            </a:r>
            <a:endParaRPr lang="en-US" sz="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278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Aquifer </a:t>
            </a:r>
            <a:endParaRPr lang="en-US" dirty="0"/>
          </a:p>
        </p:txBody>
      </p:sp>
      <p:pic>
        <p:nvPicPr>
          <p:cNvPr id="4" name="Content Placeholder 3" descr="water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2667000"/>
            <a:ext cx="6559438" cy="3802251"/>
          </a:xfrm>
        </p:spPr>
      </p:pic>
      <p:sp>
        <p:nvSpPr>
          <p:cNvPr id="6" name="TextBox 5"/>
          <p:cNvSpPr txBox="1"/>
          <p:nvPr/>
        </p:nvSpPr>
        <p:spPr>
          <a:xfrm>
            <a:off x="609600" y="12954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layer of water-permeable rock beneath the land’s surface that contains a large store of water.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632460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http://www.google.com/imgres?q=aquifer&amp;hl=en&amp;biw=1440&amp;bih=665&amp;tbm=isch&amp;tbnid=hiTALHouRhR7MM:&amp;imgrefurl=http://www.oldsaybrookct.org/Pages/OldSaybrookCT_APA/index&amp;docid=7QXegiDVKUM7EM&amp;imgurl=http://www.oldsaybrookct.org/Pages/OldSaybrookCT_APA/0310D3E6-000F8513.1/aquifer.jpg&amp;w=500&amp;h=290&amp;ei=7ydrUP6PFcaBqgGHmIDoBA&amp;zoom=1&amp;iact=hc&amp;vpx=164&amp;vpy=341&amp;dur=1045&amp;hovh=171&amp;hovw=295&amp;tx=165&amp;ty=105&amp;sig=107800881789263530887&amp;page=1&amp;tbnh=108&amp;tbnw=186&amp;start=0&amp;ndsp=18&amp;ved=1t:429,r:6,s:0,i:155</a:t>
            </a:r>
            <a:endParaRPr lang="en-US" sz="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Delta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524000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Land that is created at the mouth of a river by the deposition of sediments from the flow of that river.  This land tends to be flat and marshy.</a:t>
            </a:r>
            <a:endParaRPr lang="en-US" sz="2800" dirty="0"/>
          </a:p>
        </p:txBody>
      </p:sp>
      <p:pic>
        <p:nvPicPr>
          <p:cNvPr id="7" name="Content Placeholder 6" descr="delta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2819400"/>
            <a:ext cx="5560114" cy="3733799"/>
          </a:xfrm>
        </p:spPr>
      </p:pic>
      <p:sp>
        <p:nvSpPr>
          <p:cNvPr id="8" name="TextBox 7"/>
          <p:cNvSpPr txBox="1"/>
          <p:nvPr/>
        </p:nvSpPr>
        <p:spPr>
          <a:xfrm>
            <a:off x="1524000" y="632460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http://www.google.com/imgres?q=delta&amp;hl=en&amp;biw=1440&amp;bih=665&amp;tbm=isch&amp;tbnid=OlnUshj8hF9zSM:&amp;imgrefurl=http://www.alaska-in-pictures.com/kenai-river-delta-1958-pictures.htm&amp;docid=Xmnm_aT8ngqDYM&amp;imgurl=http://www.alaska-in-pictures.com/data/media/19/kenai-river-delta_1958.jpg&amp;w=468&amp;h=315&amp;ei=aydrUMDvEIni2AWiiIHABQ&amp;zoom=1&amp;iact=hc&amp;vpx=1035&amp;vpy=379&amp;dur=6880&amp;hovh=184&amp;hovw=274&amp;tx=142&amp;ty=151&amp;sig=107800881789263530887&amp;page=1&amp;tbnh=136&amp;tbnw=181&amp;start=0&amp;ndsp=21&amp;ved=1t:429,r:19,s:0,i:195</a:t>
            </a:r>
            <a:endParaRPr lang="en-US" sz="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24712"/>
            <a:ext cx="8229600" cy="3230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Lake </a:t>
            </a:r>
            <a:endParaRPr lang="en-US" dirty="0"/>
          </a:p>
        </p:txBody>
      </p:sp>
      <p:pic>
        <p:nvPicPr>
          <p:cNvPr id="4" name="Content Placeholder 3" descr="water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5200" y="1524000"/>
            <a:ext cx="5334000" cy="3995350"/>
          </a:xfrm>
        </p:spPr>
      </p:pic>
      <p:sp>
        <p:nvSpPr>
          <p:cNvPr id="5" name="TextBox 4"/>
          <p:cNvSpPr txBox="1"/>
          <p:nvPr/>
        </p:nvSpPr>
        <p:spPr>
          <a:xfrm>
            <a:off x="304800" y="1447800"/>
            <a:ext cx="2895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large body of water surrounded by land, usually containing fresh water with little flowing current.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6324600"/>
            <a:ext cx="7772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http://www.google.com/imgres?q=river&amp;hl=en&amp;biw=1440&amp;bih=665&amp;tbm=isch&amp;tbnid=L0B8ZFCW77ftBM:&amp;imgrefurl=http://en.wikipedia.org/wiki/River&amp;docid=EvzIU8N-q9OzAM&amp;imgurl=http://upload.wikimedia.org/wikipedia/commons/thumb/9/9e/The_River_Cam_from_the_Green_Dragon_Bridge.jpg/220px-The_River_Cam_from_the_Green_Dragon_Bridge.jpg&amp;w=220&amp;h=165&amp;ei=GiZrUO34GMXs2AXkhICACg&amp;zoom=1&amp;iact=rc&amp;dur=109&amp;sig=107800881789263530887&amp;page=1&amp;tbnh=132&amp;tbnw=176&amp;start=0&amp;ndsp=18&amp;ved=1t:429,r:0,s:0,i:139&amp;tx=141&amp;ty=65</a:t>
            </a:r>
            <a:endParaRPr lang="en-US" sz="500" dirty="0"/>
          </a:p>
        </p:txBody>
      </p:sp>
      <p:sp>
        <p:nvSpPr>
          <p:cNvPr id="7" name="Rectangle 6"/>
          <p:cNvSpPr/>
          <p:nvPr/>
        </p:nvSpPr>
        <p:spPr>
          <a:xfrm>
            <a:off x="7391400" y="1524000"/>
            <a:ext cx="143526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Crater Lake</a:t>
            </a:r>
          </a:p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(Oregon)</a:t>
            </a:r>
            <a:endParaRPr lang="en-US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040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River </a:t>
            </a:r>
            <a:endParaRPr lang="en-US" dirty="0"/>
          </a:p>
        </p:txBody>
      </p:sp>
      <p:pic>
        <p:nvPicPr>
          <p:cNvPr id="4" name="Content Placeholder 3" descr="water 7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3613" y="2438400"/>
            <a:ext cx="5186787" cy="3890090"/>
          </a:xfrm>
        </p:spPr>
      </p:pic>
      <p:sp>
        <p:nvSpPr>
          <p:cNvPr id="5" name="TextBox 4"/>
          <p:cNvSpPr txBox="1"/>
          <p:nvPr/>
        </p:nvSpPr>
        <p:spPr>
          <a:xfrm>
            <a:off x="1447800" y="1524000"/>
            <a:ext cx="594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large natural stream of water with a current that runs through the land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638169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http://www.google.com/imgres?q=river&amp;hl=en&amp;biw=1440&amp;bih=665&amp;tbm=isch&amp;tbnid=L0B8ZFCW77ftBM:&amp;imgrefurl=http://en.wikipedia.org/wiki/River&amp;docid=EvzIU8N-q9OzAM&amp;imgurl=http://upload.wikimedia.org/wikipedia/commons/thumb/9/9e/The_River_Cam_from_the_Green_Dragon_Bridge.jpg/220px-The_River_Cam_from_the_Green_Dragon_Bridge.jpg&amp;w=220&amp;h=165&amp;ei=GiZrUO34GMXs2AXkhICACg&amp;zoom=1&amp;iact=rc&amp;dur=109&amp;sig=107800881789263530887&amp;page=1&amp;tbnh=132&amp;tbnw=176&amp;start=0&amp;ndsp=18&amp;ved=1t:429,r:0,s:0,i:139&amp;tx=141&amp;ty=65</a:t>
            </a:r>
            <a:endParaRPr lang="en-US" sz="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Tributary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526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small river or stream that flows into a large river or stream; a branch of the river</a:t>
            </a:r>
            <a:endParaRPr lang="en-US" sz="3600" dirty="0"/>
          </a:p>
        </p:txBody>
      </p:sp>
      <p:pic>
        <p:nvPicPr>
          <p:cNvPr id="7" name="Content Placeholder 6" descr="tributary of a river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2971800"/>
            <a:ext cx="4909212" cy="3266857"/>
          </a:xfrm>
        </p:spPr>
      </p:pic>
      <p:sp>
        <p:nvSpPr>
          <p:cNvPr id="8" name="TextBox 7"/>
          <p:cNvSpPr txBox="1"/>
          <p:nvPr/>
        </p:nvSpPr>
        <p:spPr>
          <a:xfrm>
            <a:off x="1371600" y="6248400"/>
            <a:ext cx="662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http://www.google.com/imgres?q=tributary&amp;hl=en&amp;biw=1440&amp;bih=665&amp;tbm=isch&amp;tbnid=znlJOMAU5SajcM:&amp;imgrefurl=http://ian.umces.edu/imagelibrary/displayimage-1506.html&amp;docid=e4Y5v1dt-7Tv4M&amp;imgurl=http://ian.umces.edu/imagelibrary/albums/userpics/10040/normal_iil_ian_jt_0562.jpg&amp;w=600&amp;h=400&amp;ei=sCJrULiOJojPrQHysIG4Bw&amp;zoom=1&amp;iact=hc&amp;dur=16&amp;sig=107800881789263530887&amp;page=1&amp;tbnh=135&amp;tbnw=179&amp;start=0&amp;ndsp=24&amp;ved=1t:429,r:12,s:0,i:147&amp;tx=192&amp;ty=92&amp;vpx=696&amp;vpy=330&amp;hovh=183&amp;hovw=275</a:t>
            </a:r>
            <a:endParaRPr lang="en-US" sz="500" dirty="0"/>
          </a:p>
        </p:txBody>
      </p:sp>
      <p:sp>
        <p:nvSpPr>
          <p:cNvPr id="10" name="Oval 9"/>
          <p:cNvSpPr/>
          <p:nvPr/>
        </p:nvSpPr>
        <p:spPr>
          <a:xfrm rot="20487940">
            <a:off x="2717218" y="3807021"/>
            <a:ext cx="3252362" cy="84665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8450</TotalTime>
  <Words>322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Physical Geography</vt:lpstr>
      <vt:lpstr>Basin </vt:lpstr>
      <vt:lpstr>Bay </vt:lpstr>
      <vt:lpstr>Gulf </vt:lpstr>
      <vt:lpstr>Aquifer </vt:lpstr>
      <vt:lpstr>Delta </vt:lpstr>
      <vt:lpstr>Lake </vt:lpstr>
      <vt:lpstr>River </vt:lpstr>
      <vt:lpstr>Tributary</vt:lpstr>
      <vt:lpstr>Sea </vt:lpstr>
      <vt:lpstr>Strait 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Geography</dc:title>
  <dc:creator>Windows User</dc:creator>
  <cp:lastModifiedBy>Windows User</cp:lastModifiedBy>
  <cp:revision>144</cp:revision>
  <dcterms:created xsi:type="dcterms:W3CDTF">2012-09-27T17:08:26Z</dcterms:created>
  <dcterms:modified xsi:type="dcterms:W3CDTF">2013-11-07T15:26:41Z</dcterms:modified>
</cp:coreProperties>
</file>