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65" r:id="rId5"/>
    <p:sldId id="258" r:id="rId6"/>
    <p:sldId id="261" r:id="rId7"/>
    <p:sldId id="260" r:id="rId8"/>
    <p:sldId id="270" r:id="rId9"/>
    <p:sldId id="259" r:id="rId10"/>
    <p:sldId id="262" r:id="rId11"/>
    <p:sldId id="267" r:id="rId12"/>
    <p:sldId id="263" r:id="rId13"/>
    <p:sldId id="264" r:id="rId14"/>
    <p:sldId id="266" r:id="rId15"/>
    <p:sldId id="268" r:id="rId16"/>
    <p:sldId id="271" r:id="rId17"/>
    <p:sldId id="272" r:id="rId18"/>
    <p:sldId id="269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0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8E4900-F529-4484-A98F-4D39F47504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8EDF0D-77D4-477B-929D-3CF53D181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1F172-2FC5-4278-B8E9-5EFD68729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94275-F15D-44FD-986D-8C70E2057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C24065-F910-4179-8C9A-CD7202FCC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4D45A-2139-46FD-A51A-28D2CFD9E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047E8-83C5-4FB3-912A-4AB009333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A6141-6AA9-42F5-8744-79EA103C2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29376-58C6-4ABC-9432-C6B205DE5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85171-1577-4A4E-8627-74D052383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271A6-92BF-4190-B24A-37DE1BFF1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EE0CD-42A8-49E0-9185-5A52F7171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85240-68E4-4443-B7B2-A8AFFBD34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01129-0B34-4162-AB76-4C0CE4EC5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05865-0428-4885-B990-C78A22BF9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838EB-518A-4855-8B0E-3F2EE63AF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BE1F8-7770-41A5-A1A3-909CB4280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0F5D-59B7-4F5C-9FEF-0E12A861D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49395-0F6F-4ADB-B95E-3B80D51D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9540-A026-44D4-B41C-8E18A563C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C72F6-C577-4F21-A30F-D70B34F6E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7C666-898B-426D-B9A0-05DFA54EB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98AF9-0804-45A2-95D7-8FDCCC793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F3ABB4-A815-4D9C-965C-FD1B6AF6B49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3927B1-3378-4694-9AC2-B34E61F46C5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500" dirty="0" smtClean="0"/>
              <a:t>Physical Geography </a:t>
            </a:r>
            <a:endParaRPr lang="en-US" sz="55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Landforms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Plateau 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land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</a:t>
            </a:r>
            <a:r>
              <a:rPr lang="en-US" sz="3200" dirty="0" smtClean="0"/>
              <a:t> a relatively level surface considerably raised above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adjoining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</a:t>
            </a:r>
            <a:r>
              <a:rPr lang="en-US" sz="3200" dirty="0" smtClean="0"/>
              <a:t> 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landform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743200"/>
            <a:ext cx="4515057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6425" cy="1143000"/>
          </a:xfrm>
        </p:spPr>
        <p:txBody>
          <a:bodyPr/>
          <a:lstStyle/>
          <a:p>
            <a:pPr algn="ctr"/>
            <a:r>
              <a:rPr lang="en-US" sz="5000" dirty="0" smtClean="0"/>
              <a:t>Mountain range 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25963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A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series</a:t>
            </a:r>
            <a:r>
              <a:rPr lang="en-US" sz="3200" dirty="0" smtClean="0"/>
              <a:t> of mostly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connected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mountains</a:t>
            </a:r>
            <a:r>
              <a:rPr lang="en-US" sz="3200" dirty="0" smtClean="0"/>
              <a:t> ar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ranged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3200" dirty="0" smtClean="0"/>
              <a:t> a line</a:t>
            </a:r>
            <a:endParaRPr lang="en-US" sz="3200" dirty="0"/>
          </a:p>
        </p:txBody>
      </p:sp>
      <p:pic>
        <p:nvPicPr>
          <p:cNvPr id="5" name="Picture 4" descr="mountain-ranges-in-costa-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4064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http://www.google.com/imgres?q=mountain+range&amp;start=91&amp;um=1&amp;hl=en&amp;rlz=1R2AURU_enUS502&amp;biw=1440&amp;bih=665&amp;addh=36&amp;tbm=isch&amp;tbnid=04a1amMpuLm8fM:&amp;imgrefurl=http://www.fun-costa-rica-vacations.com/costa-rica-detailed-map.html&amp;docid=g0MCEVnv5xY-qM&amp;imgurl=http://www.fun-costa-rica-vacations.com/images/mountain-ranges-in-costa-rica.jpg&amp;w=1024&amp;h=768&amp;ei=kl9sUIrpE4-_2QWYuoCgBA&amp;zoom=1&amp;iact=hc&amp;vpx=973&amp;vpy=283&amp;dur=2278&amp;hovh=194&amp;hovw=259&amp;tx=146&amp;ty=104&amp;sig=107800881789263530887&amp;page=5&amp;tbnh=140&amp;tbnw=186&amp;ndsp=24&amp;ved=1t:429,r:10,s:91,i:37</a:t>
            </a:r>
            <a:endParaRPr lang="en-US" sz="500" dirty="0"/>
          </a:p>
        </p:txBody>
      </p:sp>
      <p:pic>
        <p:nvPicPr>
          <p:cNvPr id="7" name="Picture 6" descr="costa rican mountain r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667000"/>
            <a:ext cx="45720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6477000"/>
            <a:ext cx="1905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http://www.flickr.com/photos/costa-rica-beauty/4751184585/</a:t>
            </a:r>
            <a:endParaRPr lang="en-US" sz="500" dirty="0"/>
          </a:p>
        </p:txBody>
      </p:sp>
      <p:sp>
        <p:nvSpPr>
          <p:cNvPr id="9" name="Rectangle 8"/>
          <p:cNvSpPr/>
          <p:nvPr/>
        </p:nvSpPr>
        <p:spPr>
          <a:xfrm>
            <a:off x="3200400" y="2630269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Costa Rican Mountain Ranges</a:t>
            </a:r>
            <a:endParaRPr lang="en-US" b="1" cap="none" spc="0" dirty="0">
              <a:ln w="1270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Oasis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8226425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dirty="0" smtClean="0"/>
              <a:t> small fertile or green area in a desert region, usually having 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spring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dirty="0" smtClean="0"/>
              <a:t> well.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iwa-oasis-in-egy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4267200" cy="4267200"/>
          </a:xfrm>
          <a:prstGeom prst="rect">
            <a:avLst/>
          </a:prstGeom>
        </p:spPr>
      </p:pic>
      <p:pic>
        <p:nvPicPr>
          <p:cNvPr id="6" name="Picture 5" descr="si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0"/>
            <a:ext cx="4325112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6477000"/>
            <a:ext cx="1066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http://artsytime.com/egypt/</a:t>
            </a: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Plain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/>
              <a:t>A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</a:t>
            </a:r>
            <a:r>
              <a:rPr lang="en-US" sz="3200" dirty="0" smtClean="0"/>
              <a:t> of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</a:t>
            </a:r>
            <a:r>
              <a:rPr lang="en-US" sz="3200" dirty="0" smtClean="0"/>
              <a:t> not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adjacent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areas</a:t>
            </a:r>
            <a:r>
              <a:rPr lang="en-US" sz="3200" dirty="0" smtClean="0"/>
              <a:t> and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3200" dirty="0" smtClean="0"/>
              <a:t> relatively minor differences in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elevation</a:t>
            </a:r>
            <a:endParaRPr lang="en-US" sz="3200" dirty="0"/>
          </a:p>
        </p:txBody>
      </p:sp>
      <p:pic>
        <p:nvPicPr>
          <p:cNvPr id="4" name="Picture 3" descr="landform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276600"/>
            <a:ext cx="4762188" cy="315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Valley 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/>
              <a:t>A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3200" dirty="0" smtClean="0"/>
              <a:t> extensive, more or less flat, and relatively low region drained by a great river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</a:p>
          <a:p>
            <a:pPr algn="ctr">
              <a:buNone/>
            </a:pPr>
            <a:endParaRPr lang="en-US" sz="3200" dirty="0"/>
          </a:p>
        </p:txBody>
      </p:sp>
      <p:pic>
        <p:nvPicPr>
          <p:cNvPr id="4" name="Picture 3" descr="landform 1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276600"/>
            <a:ext cx="4973895" cy="329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Canyon</a:t>
            </a:r>
            <a:endParaRPr lang="en-US" dirty="0"/>
          </a:p>
        </p:txBody>
      </p:sp>
      <p:pic>
        <p:nvPicPr>
          <p:cNvPr id="4" name="Content Placeholder 3" descr="cany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562895"/>
            <a:ext cx="6629400" cy="4131703"/>
          </a:xfrm>
        </p:spPr>
      </p:pic>
      <p:sp>
        <p:nvSpPr>
          <p:cNvPr id="5" name="TextBox 4"/>
          <p:cNvSpPr txBox="1"/>
          <p:nvPr/>
        </p:nvSpPr>
        <p:spPr>
          <a:xfrm>
            <a:off x="990600" y="1295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canyon is a deep valley with very steep sides usually formed by water erosion from a river over millions of years.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Cliff</a:t>
            </a:r>
            <a:endParaRPr lang="en-US" dirty="0"/>
          </a:p>
        </p:txBody>
      </p:sp>
      <p:pic>
        <p:nvPicPr>
          <p:cNvPr id="4" name="Content Placeholder 3" descr="cli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20930"/>
            <a:ext cx="4038600" cy="5391739"/>
          </a:xfrm>
        </p:spPr>
      </p:pic>
      <p:sp>
        <p:nvSpPr>
          <p:cNvPr id="5" name="TextBox 4"/>
          <p:cNvSpPr txBox="1"/>
          <p:nvPr/>
        </p:nvSpPr>
        <p:spPr>
          <a:xfrm>
            <a:off x="5105400" y="1371600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cliff is a very steep face of rock and soil</a:t>
            </a:r>
            <a:endParaRPr 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Volcano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 vent in the earth's crust through which lava, steam, ashes,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etc.,</a:t>
            </a:r>
            <a:r>
              <a:rPr lang="en-US" sz="3200" dirty="0" smtClean="0"/>
              <a:t> are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expelled</a:t>
            </a:r>
            <a:r>
              <a:rPr lang="en-US" sz="3200" dirty="0" smtClean="0"/>
              <a:t> </a:t>
            </a:r>
          </a:p>
          <a:p>
            <a:pPr algn="ctr">
              <a:buNone/>
            </a:pPr>
            <a:endParaRPr lang="en-US" sz="3200" dirty="0"/>
          </a:p>
        </p:txBody>
      </p:sp>
      <p:pic>
        <p:nvPicPr>
          <p:cNvPr id="4" name="Picture 3" descr="volc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352800"/>
            <a:ext cx="46482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Atoll</a:t>
            </a:r>
            <a:endParaRPr lang="en-US" dirty="0"/>
          </a:p>
        </p:txBody>
      </p:sp>
      <p:pic>
        <p:nvPicPr>
          <p:cNvPr id="4" name="Content Placeholder 3" descr="atoll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429000"/>
            <a:ext cx="4191000" cy="3124200"/>
          </a:xfrm>
        </p:spPr>
      </p:pic>
      <p:pic>
        <p:nvPicPr>
          <p:cNvPr id="6" name="Picture 5" descr="atol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429000"/>
            <a:ext cx="414528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4478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atoll is ring shaped (or partial ring shaped) island formed by coral.  The coral forms around the top of a submerged volcano.  There is always a volcano under an atoll.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6425" cy="1143000"/>
          </a:xfrm>
        </p:spPr>
        <p:txBody>
          <a:bodyPr/>
          <a:lstStyle/>
          <a:p>
            <a:pPr algn="ctr"/>
            <a:r>
              <a:rPr lang="en-US" sz="5000" dirty="0" smtClean="0"/>
              <a:t>Cape </a:t>
            </a:r>
            <a:endParaRPr lang="en-US" sz="5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10200" y="1295400"/>
            <a:ext cx="3271838" cy="4830763"/>
          </a:xfrm>
        </p:spPr>
        <p:txBody>
          <a:bodyPr/>
          <a:lstStyle/>
          <a:p>
            <a:pPr indent="0">
              <a:buNone/>
            </a:pPr>
            <a:r>
              <a:rPr lang="en-US" sz="3200" dirty="0" smtClean="0"/>
              <a:t>A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piece</a:t>
            </a:r>
            <a:r>
              <a:rPr lang="en-US" sz="3200" dirty="0" smtClean="0"/>
              <a:t> of land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jutting</a:t>
            </a:r>
            <a:r>
              <a:rPr lang="en-US" sz="3200" dirty="0" smtClean="0"/>
              <a:t> into the sea or some other large body of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en-US" sz="3200" dirty="0" smtClean="0"/>
              <a:t>It is usually much smaller and stubbier than a peninsula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  <p:pic>
        <p:nvPicPr>
          <p:cNvPr id="8" name="Picture 7" descr="landfor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4900246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43600"/>
            <a:ext cx="426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http://www.google.com/imgres?q=cape&amp;num=10&amp;hl=en&amp;biw=1024&amp;bih=533&amp;tbm=isch&amp;tbnid=Hu-v_sSgv67LHM:&amp;imgrefurl=http://en.wikipedia.org/wiki/Cape_Cod&amp;docid=kE4_gx7ocdHB9M&amp;imgurl=http://upload.wikimedia.org/wikipedia/commons/thumb/b/bc/Cape_Cod_Landsat_7.jpg/220px-Cape_Cod_Landsat_7.jpg&amp;w=220&amp;h=195&amp;ei=RjZsULikMYeh2QW-qoGgCw&amp;zoom=1&amp;iact=rc&amp;dur=62&amp;sig=107800881789263530887&amp;page=1&amp;tbnh=131&amp;tbnw=148&amp;start=0&amp;ndsp=10&amp;ved=1t:429,r:1,s:0,i:142&amp;tx=45&amp;ty=58</a:t>
            </a:r>
            <a:endParaRPr lang="en-US" sz="500" dirty="0"/>
          </a:p>
        </p:txBody>
      </p:sp>
      <p:sp>
        <p:nvSpPr>
          <p:cNvPr id="9" name="Rectangle 8"/>
          <p:cNvSpPr/>
          <p:nvPr/>
        </p:nvSpPr>
        <p:spPr>
          <a:xfrm>
            <a:off x="1267831" y="2133600"/>
            <a:ext cx="2161169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Cape Cod</a:t>
            </a:r>
          </a:p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Massachusetts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33600" y="2743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Peninsula 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0038" cy="4525963"/>
          </a:xfrm>
        </p:spPr>
        <p:txBody>
          <a:bodyPr/>
          <a:lstStyle/>
          <a:p>
            <a:pPr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large narrow</a:t>
            </a:r>
            <a:r>
              <a:rPr lang="en-US" sz="3200" dirty="0" smtClean="0"/>
              <a:t> strip of land projecting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en-US" sz="3200" dirty="0" smtClean="0"/>
              <a:t> a sea or lake from the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mainland.  The land forms an isthmus at</a:t>
            </a:r>
            <a:r>
              <a:rPr lang="en-US" sz="3200" dirty="0" smtClean="0"/>
              <a:t> the point </a:t>
            </a:r>
            <a:r>
              <a:rPr lang="en-US" sz="3200" smtClean="0"/>
              <a:t>where it </a:t>
            </a:r>
            <a:r>
              <a:rPr lang="en-US" sz="3200" dirty="0" smtClean="0"/>
              <a:t>connects from the mainland</a:t>
            </a:r>
            <a:endParaRPr lang="en-US" sz="3200" dirty="0"/>
          </a:p>
        </p:txBody>
      </p:sp>
      <p:pic>
        <p:nvPicPr>
          <p:cNvPr id="4" name="Picture 3" descr="landform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038600" cy="4563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96000"/>
            <a:ext cx="457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http://www.google.com/imgres?q=baja+california&amp;hl=en&amp;biw=1024&amp;bih=533&amp;tbm=isch&amp;tbnid=QdGb0M6mhx2SuM:&amp;imgrefurl=http://en.wikipedia.org/wiki/Baja_California_peninsula&amp;docid=UabRoaN8DyYtXM&amp;imgurl=http://upload.wikimedia.org/wikipedia/commons/thumb/5/5f/Baja_peninsula_(mexico)_250m.jpg/237px-Baja_peninsula_(mexico)_250m.jpg&amp;w=237&amp;h=316&amp;ei=FjdsUNCfMoHm2AX4wYD4Bw&amp;zoom=1&amp;iact=rc&amp;dur=78&amp;sig=107800881789263530887&amp;page=1&amp;tbnh=145&amp;tbnw=124&amp;start=0&amp;ndsp=10&amp;ved=1t:429,r:0,s:0,i:136&amp;tx=77&amp;ty=89</a:t>
            </a:r>
            <a:endParaRPr lang="en-US" sz="500" dirty="0"/>
          </a:p>
        </p:txBody>
      </p:sp>
      <p:sp>
        <p:nvSpPr>
          <p:cNvPr id="6" name="Rectangle 5"/>
          <p:cNvSpPr/>
          <p:nvPr/>
        </p:nvSpPr>
        <p:spPr>
          <a:xfrm>
            <a:off x="866507" y="4648200"/>
            <a:ext cx="18004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Baja California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(Mexico)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6425" cy="1143000"/>
          </a:xfrm>
        </p:spPr>
        <p:txBody>
          <a:bodyPr/>
          <a:lstStyle/>
          <a:p>
            <a:pPr algn="ctr"/>
            <a:r>
              <a:rPr lang="en-US" sz="5000" dirty="0" smtClean="0"/>
              <a:t>Coastline/Shoreline</a:t>
            </a:r>
            <a:endParaRPr lang="en-US" sz="5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5613" y="1295400"/>
            <a:ext cx="8226425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 outline or contour of where a large body of water meets the land; defines the outer boundaries of continents, islands, capes, isthmuses, and peninsulas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" name="Picture 9" descr="landform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19400"/>
            <a:ext cx="4984816" cy="37338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590800" y="3849670"/>
            <a:ext cx="4035911" cy="1803850"/>
          </a:xfrm>
          <a:custGeom>
            <a:avLst/>
            <a:gdLst>
              <a:gd name="connsiteX0" fmla="*/ 2214391 w 3361821"/>
              <a:gd name="connsiteY0" fmla="*/ 1418748 h 1418748"/>
              <a:gd name="connsiteX1" fmla="*/ 2280492 w 3361821"/>
              <a:gd name="connsiteY1" fmla="*/ 1374681 h 1418748"/>
              <a:gd name="connsiteX2" fmla="*/ 2313542 w 3361821"/>
              <a:gd name="connsiteY2" fmla="*/ 1352647 h 1418748"/>
              <a:gd name="connsiteX3" fmla="*/ 2379644 w 3361821"/>
              <a:gd name="connsiteY3" fmla="*/ 1330613 h 1418748"/>
              <a:gd name="connsiteX4" fmla="*/ 2412694 w 3361821"/>
              <a:gd name="connsiteY4" fmla="*/ 1308580 h 1418748"/>
              <a:gd name="connsiteX5" fmla="*/ 2478795 w 3361821"/>
              <a:gd name="connsiteY5" fmla="*/ 1286546 h 1418748"/>
              <a:gd name="connsiteX6" fmla="*/ 2511846 w 3361821"/>
              <a:gd name="connsiteY6" fmla="*/ 1275529 h 1418748"/>
              <a:gd name="connsiteX7" fmla="*/ 2555914 w 3361821"/>
              <a:gd name="connsiteY7" fmla="*/ 1253495 h 1418748"/>
              <a:gd name="connsiteX8" fmla="*/ 2599981 w 3361821"/>
              <a:gd name="connsiteY8" fmla="*/ 1242479 h 1418748"/>
              <a:gd name="connsiteX9" fmla="*/ 2633032 w 3361821"/>
              <a:gd name="connsiteY9" fmla="*/ 1231462 h 1418748"/>
              <a:gd name="connsiteX10" fmla="*/ 2666082 w 3361821"/>
              <a:gd name="connsiteY10" fmla="*/ 1209428 h 1418748"/>
              <a:gd name="connsiteX11" fmla="*/ 2699133 w 3361821"/>
              <a:gd name="connsiteY11" fmla="*/ 1198411 h 1418748"/>
              <a:gd name="connsiteX12" fmla="*/ 2765234 w 3361821"/>
              <a:gd name="connsiteY12" fmla="*/ 1154344 h 1418748"/>
              <a:gd name="connsiteX13" fmla="*/ 2787268 w 3361821"/>
              <a:gd name="connsiteY13" fmla="*/ 1121293 h 1418748"/>
              <a:gd name="connsiteX14" fmla="*/ 2853369 w 3361821"/>
              <a:gd name="connsiteY14" fmla="*/ 1066209 h 1418748"/>
              <a:gd name="connsiteX15" fmla="*/ 2886420 w 3361821"/>
              <a:gd name="connsiteY15" fmla="*/ 1000107 h 1418748"/>
              <a:gd name="connsiteX16" fmla="*/ 2875403 w 3361821"/>
              <a:gd name="connsiteY16" fmla="*/ 911973 h 1418748"/>
              <a:gd name="connsiteX17" fmla="*/ 2842352 w 3361821"/>
              <a:gd name="connsiteY17" fmla="*/ 889939 h 1418748"/>
              <a:gd name="connsiteX18" fmla="*/ 2721167 w 3361821"/>
              <a:gd name="connsiteY18" fmla="*/ 900956 h 1418748"/>
              <a:gd name="connsiteX19" fmla="*/ 2677099 w 3361821"/>
              <a:gd name="connsiteY19" fmla="*/ 911973 h 1418748"/>
              <a:gd name="connsiteX20" fmla="*/ 2566930 w 3361821"/>
              <a:gd name="connsiteY20" fmla="*/ 945023 h 1418748"/>
              <a:gd name="connsiteX21" fmla="*/ 2522863 w 3361821"/>
              <a:gd name="connsiteY21" fmla="*/ 967057 h 1418748"/>
              <a:gd name="connsiteX22" fmla="*/ 2489812 w 3361821"/>
              <a:gd name="connsiteY22" fmla="*/ 978074 h 1418748"/>
              <a:gd name="connsiteX23" fmla="*/ 2038121 w 3361821"/>
              <a:gd name="connsiteY23" fmla="*/ 967057 h 1418748"/>
              <a:gd name="connsiteX24" fmla="*/ 1949986 w 3361821"/>
              <a:gd name="connsiteY24" fmla="*/ 945023 h 1418748"/>
              <a:gd name="connsiteX25" fmla="*/ 1905918 w 3361821"/>
              <a:gd name="connsiteY25" fmla="*/ 934006 h 1418748"/>
              <a:gd name="connsiteX26" fmla="*/ 1839817 w 3361821"/>
              <a:gd name="connsiteY26" fmla="*/ 911973 h 1418748"/>
              <a:gd name="connsiteX27" fmla="*/ 1806767 w 3361821"/>
              <a:gd name="connsiteY27" fmla="*/ 889939 h 1418748"/>
              <a:gd name="connsiteX28" fmla="*/ 1663547 w 3361821"/>
              <a:gd name="connsiteY28" fmla="*/ 878922 h 1418748"/>
              <a:gd name="connsiteX29" fmla="*/ 1729648 w 3361821"/>
              <a:gd name="connsiteY29" fmla="*/ 856888 h 1418748"/>
              <a:gd name="connsiteX30" fmla="*/ 1817783 w 3361821"/>
              <a:gd name="connsiteY30" fmla="*/ 834854 h 1418748"/>
              <a:gd name="connsiteX31" fmla="*/ 1883885 w 3361821"/>
              <a:gd name="connsiteY31" fmla="*/ 812821 h 1418748"/>
              <a:gd name="connsiteX32" fmla="*/ 1916935 w 3361821"/>
              <a:gd name="connsiteY32" fmla="*/ 801804 h 1418748"/>
              <a:gd name="connsiteX33" fmla="*/ 1994053 w 3361821"/>
              <a:gd name="connsiteY33" fmla="*/ 790787 h 1418748"/>
              <a:gd name="connsiteX34" fmla="*/ 2038121 w 3361821"/>
              <a:gd name="connsiteY34" fmla="*/ 779770 h 1418748"/>
              <a:gd name="connsiteX35" fmla="*/ 2335576 w 3361821"/>
              <a:gd name="connsiteY35" fmla="*/ 768753 h 1418748"/>
              <a:gd name="connsiteX36" fmla="*/ 2511846 w 3361821"/>
              <a:gd name="connsiteY36" fmla="*/ 757736 h 1418748"/>
              <a:gd name="connsiteX37" fmla="*/ 2831335 w 3361821"/>
              <a:gd name="connsiteY37" fmla="*/ 746720 h 1418748"/>
              <a:gd name="connsiteX38" fmla="*/ 2941504 w 3361821"/>
              <a:gd name="connsiteY38" fmla="*/ 713669 h 1418748"/>
              <a:gd name="connsiteX39" fmla="*/ 2985571 w 3361821"/>
              <a:gd name="connsiteY39" fmla="*/ 691635 h 1418748"/>
              <a:gd name="connsiteX40" fmla="*/ 3018622 w 3361821"/>
              <a:gd name="connsiteY40" fmla="*/ 680618 h 1418748"/>
              <a:gd name="connsiteX41" fmla="*/ 3051673 w 3361821"/>
              <a:gd name="connsiteY41" fmla="*/ 658585 h 1418748"/>
              <a:gd name="connsiteX42" fmla="*/ 3117774 w 3361821"/>
              <a:gd name="connsiteY42" fmla="*/ 636551 h 1418748"/>
              <a:gd name="connsiteX43" fmla="*/ 3161841 w 3361821"/>
              <a:gd name="connsiteY43" fmla="*/ 614517 h 1418748"/>
              <a:gd name="connsiteX44" fmla="*/ 3194892 w 3361821"/>
              <a:gd name="connsiteY44" fmla="*/ 603500 h 1418748"/>
              <a:gd name="connsiteX45" fmla="*/ 3227942 w 3361821"/>
              <a:gd name="connsiteY45" fmla="*/ 581467 h 1418748"/>
              <a:gd name="connsiteX46" fmla="*/ 3260993 w 3361821"/>
              <a:gd name="connsiteY46" fmla="*/ 570450 h 1418748"/>
              <a:gd name="connsiteX47" fmla="*/ 3327094 w 3361821"/>
              <a:gd name="connsiteY47" fmla="*/ 537399 h 1418748"/>
              <a:gd name="connsiteX48" fmla="*/ 3360145 w 3361821"/>
              <a:gd name="connsiteY48" fmla="*/ 460281 h 1418748"/>
              <a:gd name="connsiteX49" fmla="*/ 3349128 w 3361821"/>
              <a:gd name="connsiteY49" fmla="*/ 228927 h 1418748"/>
              <a:gd name="connsiteX50" fmla="*/ 3249976 w 3361821"/>
              <a:gd name="connsiteY50" fmla="*/ 173842 h 1418748"/>
              <a:gd name="connsiteX51" fmla="*/ 3106757 w 3361821"/>
              <a:gd name="connsiteY51" fmla="*/ 162826 h 1418748"/>
              <a:gd name="connsiteX52" fmla="*/ 2952521 w 3361821"/>
              <a:gd name="connsiteY52" fmla="*/ 140792 h 1418748"/>
              <a:gd name="connsiteX53" fmla="*/ 2897436 w 3361821"/>
              <a:gd name="connsiteY53" fmla="*/ 129775 h 1418748"/>
              <a:gd name="connsiteX54" fmla="*/ 2809301 w 3361821"/>
              <a:gd name="connsiteY54" fmla="*/ 118758 h 1418748"/>
              <a:gd name="connsiteX55" fmla="*/ 2610998 w 3361821"/>
              <a:gd name="connsiteY55" fmla="*/ 96724 h 1418748"/>
              <a:gd name="connsiteX56" fmla="*/ 2533880 w 3361821"/>
              <a:gd name="connsiteY56" fmla="*/ 74691 h 1418748"/>
              <a:gd name="connsiteX57" fmla="*/ 2302526 w 3361821"/>
              <a:gd name="connsiteY57" fmla="*/ 41640 h 1418748"/>
              <a:gd name="connsiteX58" fmla="*/ 2181340 w 3361821"/>
              <a:gd name="connsiteY58" fmla="*/ 63674 h 1418748"/>
              <a:gd name="connsiteX59" fmla="*/ 2115239 w 3361821"/>
              <a:gd name="connsiteY59" fmla="*/ 85707 h 1418748"/>
              <a:gd name="connsiteX60" fmla="*/ 1531345 w 3361821"/>
              <a:gd name="connsiteY60" fmla="*/ 107741 h 1418748"/>
              <a:gd name="connsiteX61" fmla="*/ 1498294 w 3361821"/>
              <a:gd name="connsiteY61" fmla="*/ 129775 h 1418748"/>
              <a:gd name="connsiteX62" fmla="*/ 1299991 w 3361821"/>
              <a:gd name="connsiteY62" fmla="*/ 107741 h 1418748"/>
              <a:gd name="connsiteX63" fmla="*/ 1211856 w 3361821"/>
              <a:gd name="connsiteY63" fmla="*/ 74691 h 1418748"/>
              <a:gd name="connsiteX64" fmla="*/ 1112704 w 3361821"/>
              <a:gd name="connsiteY64" fmla="*/ 41640 h 1418748"/>
              <a:gd name="connsiteX65" fmla="*/ 925417 w 3361821"/>
              <a:gd name="connsiteY65" fmla="*/ 52657 h 1418748"/>
              <a:gd name="connsiteX66" fmla="*/ 881350 w 3361821"/>
              <a:gd name="connsiteY66" fmla="*/ 63674 h 1418748"/>
              <a:gd name="connsiteX67" fmla="*/ 308473 w 3361821"/>
              <a:gd name="connsiteY67" fmla="*/ 52657 h 1418748"/>
              <a:gd name="connsiteX68" fmla="*/ 176270 w 3361821"/>
              <a:gd name="connsiteY68" fmla="*/ 30623 h 1418748"/>
              <a:gd name="connsiteX69" fmla="*/ 121186 w 3361821"/>
              <a:gd name="connsiteY69" fmla="*/ 19606 h 1418748"/>
              <a:gd name="connsiteX70" fmla="*/ 77118 w 3361821"/>
              <a:gd name="connsiteY70" fmla="*/ 8589 h 1418748"/>
              <a:gd name="connsiteX71" fmla="*/ 0 w 3361821"/>
              <a:gd name="connsiteY71" fmla="*/ 8589 h 1418748"/>
              <a:gd name="connsiteX0" fmla="*/ 2214391 w 3361821"/>
              <a:gd name="connsiteY0" fmla="*/ 1418748 h 1418748"/>
              <a:gd name="connsiteX1" fmla="*/ 2280492 w 3361821"/>
              <a:gd name="connsiteY1" fmla="*/ 1374681 h 1418748"/>
              <a:gd name="connsiteX2" fmla="*/ 2313542 w 3361821"/>
              <a:gd name="connsiteY2" fmla="*/ 1352647 h 1418748"/>
              <a:gd name="connsiteX3" fmla="*/ 2379644 w 3361821"/>
              <a:gd name="connsiteY3" fmla="*/ 1330613 h 1418748"/>
              <a:gd name="connsiteX4" fmla="*/ 2412694 w 3361821"/>
              <a:gd name="connsiteY4" fmla="*/ 1308580 h 1418748"/>
              <a:gd name="connsiteX5" fmla="*/ 2478795 w 3361821"/>
              <a:gd name="connsiteY5" fmla="*/ 1286546 h 1418748"/>
              <a:gd name="connsiteX6" fmla="*/ 2511846 w 3361821"/>
              <a:gd name="connsiteY6" fmla="*/ 1275529 h 1418748"/>
              <a:gd name="connsiteX7" fmla="*/ 2555914 w 3361821"/>
              <a:gd name="connsiteY7" fmla="*/ 1253495 h 1418748"/>
              <a:gd name="connsiteX8" fmla="*/ 2599981 w 3361821"/>
              <a:gd name="connsiteY8" fmla="*/ 1242479 h 1418748"/>
              <a:gd name="connsiteX9" fmla="*/ 2633032 w 3361821"/>
              <a:gd name="connsiteY9" fmla="*/ 1231462 h 1418748"/>
              <a:gd name="connsiteX10" fmla="*/ 2666082 w 3361821"/>
              <a:gd name="connsiteY10" fmla="*/ 1209428 h 1418748"/>
              <a:gd name="connsiteX11" fmla="*/ 2699133 w 3361821"/>
              <a:gd name="connsiteY11" fmla="*/ 1198411 h 1418748"/>
              <a:gd name="connsiteX12" fmla="*/ 2765234 w 3361821"/>
              <a:gd name="connsiteY12" fmla="*/ 1154344 h 1418748"/>
              <a:gd name="connsiteX13" fmla="*/ 2787268 w 3361821"/>
              <a:gd name="connsiteY13" fmla="*/ 1121293 h 1418748"/>
              <a:gd name="connsiteX14" fmla="*/ 2853369 w 3361821"/>
              <a:gd name="connsiteY14" fmla="*/ 1066209 h 1418748"/>
              <a:gd name="connsiteX15" fmla="*/ 2886420 w 3361821"/>
              <a:gd name="connsiteY15" fmla="*/ 1000107 h 1418748"/>
              <a:gd name="connsiteX16" fmla="*/ 2875403 w 3361821"/>
              <a:gd name="connsiteY16" fmla="*/ 911973 h 1418748"/>
              <a:gd name="connsiteX17" fmla="*/ 2842352 w 3361821"/>
              <a:gd name="connsiteY17" fmla="*/ 889939 h 1418748"/>
              <a:gd name="connsiteX18" fmla="*/ 2721167 w 3361821"/>
              <a:gd name="connsiteY18" fmla="*/ 900956 h 1418748"/>
              <a:gd name="connsiteX19" fmla="*/ 2677099 w 3361821"/>
              <a:gd name="connsiteY19" fmla="*/ 911973 h 1418748"/>
              <a:gd name="connsiteX20" fmla="*/ 2566930 w 3361821"/>
              <a:gd name="connsiteY20" fmla="*/ 945023 h 1418748"/>
              <a:gd name="connsiteX21" fmla="*/ 2522863 w 3361821"/>
              <a:gd name="connsiteY21" fmla="*/ 967057 h 1418748"/>
              <a:gd name="connsiteX22" fmla="*/ 2489812 w 3361821"/>
              <a:gd name="connsiteY22" fmla="*/ 978074 h 1418748"/>
              <a:gd name="connsiteX23" fmla="*/ 2038121 w 3361821"/>
              <a:gd name="connsiteY23" fmla="*/ 967057 h 1418748"/>
              <a:gd name="connsiteX24" fmla="*/ 1949986 w 3361821"/>
              <a:gd name="connsiteY24" fmla="*/ 945023 h 1418748"/>
              <a:gd name="connsiteX25" fmla="*/ 1905918 w 3361821"/>
              <a:gd name="connsiteY25" fmla="*/ 934006 h 1418748"/>
              <a:gd name="connsiteX26" fmla="*/ 1839817 w 3361821"/>
              <a:gd name="connsiteY26" fmla="*/ 911973 h 1418748"/>
              <a:gd name="connsiteX27" fmla="*/ 1806767 w 3361821"/>
              <a:gd name="connsiteY27" fmla="*/ 889939 h 1418748"/>
              <a:gd name="connsiteX28" fmla="*/ 1663547 w 3361821"/>
              <a:gd name="connsiteY28" fmla="*/ 878922 h 1418748"/>
              <a:gd name="connsiteX29" fmla="*/ 1729648 w 3361821"/>
              <a:gd name="connsiteY29" fmla="*/ 856888 h 1418748"/>
              <a:gd name="connsiteX30" fmla="*/ 1817783 w 3361821"/>
              <a:gd name="connsiteY30" fmla="*/ 834854 h 1418748"/>
              <a:gd name="connsiteX31" fmla="*/ 1883885 w 3361821"/>
              <a:gd name="connsiteY31" fmla="*/ 812821 h 1418748"/>
              <a:gd name="connsiteX32" fmla="*/ 1916935 w 3361821"/>
              <a:gd name="connsiteY32" fmla="*/ 801804 h 1418748"/>
              <a:gd name="connsiteX33" fmla="*/ 1994053 w 3361821"/>
              <a:gd name="connsiteY33" fmla="*/ 790787 h 1418748"/>
              <a:gd name="connsiteX34" fmla="*/ 2038121 w 3361821"/>
              <a:gd name="connsiteY34" fmla="*/ 779770 h 1418748"/>
              <a:gd name="connsiteX35" fmla="*/ 2335576 w 3361821"/>
              <a:gd name="connsiteY35" fmla="*/ 768753 h 1418748"/>
              <a:gd name="connsiteX36" fmla="*/ 2511846 w 3361821"/>
              <a:gd name="connsiteY36" fmla="*/ 757736 h 1418748"/>
              <a:gd name="connsiteX37" fmla="*/ 2831335 w 3361821"/>
              <a:gd name="connsiteY37" fmla="*/ 746720 h 1418748"/>
              <a:gd name="connsiteX38" fmla="*/ 2941504 w 3361821"/>
              <a:gd name="connsiteY38" fmla="*/ 713669 h 1418748"/>
              <a:gd name="connsiteX39" fmla="*/ 2985571 w 3361821"/>
              <a:gd name="connsiteY39" fmla="*/ 691635 h 1418748"/>
              <a:gd name="connsiteX40" fmla="*/ 3018622 w 3361821"/>
              <a:gd name="connsiteY40" fmla="*/ 680618 h 1418748"/>
              <a:gd name="connsiteX41" fmla="*/ 3051673 w 3361821"/>
              <a:gd name="connsiteY41" fmla="*/ 658585 h 1418748"/>
              <a:gd name="connsiteX42" fmla="*/ 3117774 w 3361821"/>
              <a:gd name="connsiteY42" fmla="*/ 636551 h 1418748"/>
              <a:gd name="connsiteX43" fmla="*/ 3161841 w 3361821"/>
              <a:gd name="connsiteY43" fmla="*/ 614517 h 1418748"/>
              <a:gd name="connsiteX44" fmla="*/ 3194892 w 3361821"/>
              <a:gd name="connsiteY44" fmla="*/ 603500 h 1418748"/>
              <a:gd name="connsiteX45" fmla="*/ 3227942 w 3361821"/>
              <a:gd name="connsiteY45" fmla="*/ 581467 h 1418748"/>
              <a:gd name="connsiteX46" fmla="*/ 3260993 w 3361821"/>
              <a:gd name="connsiteY46" fmla="*/ 570450 h 1418748"/>
              <a:gd name="connsiteX47" fmla="*/ 3327094 w 3361821"/>
              <a:gd name="connsiteY47" fmla="*/ 537399 h 1418748"/>
              <a:gd name="connsiteX48" fmla="*/ 3360145 w 3361821"/>
              <a:gd name="connsiteY48" fmla="*/ 460281 h 1418748"/>
              <a:gd name="connsiteX49" fmla="*/ 3349128 w 3361821"/>
              <a:gd name="connsiteY49" fmla="*/ 228927 h 1418748"/>
              <a:gd name="connsiteX50" fmla="*/ 3249976 w 3361821"/>
              <a:gd name="connsiteY50" fmla="*/ 173842 h 1418748"/>
              <a:gd name="connsiteX51" fmla="*/ 3106757 w 3361821"/>
              <a:gd name="connsiteY51" fmla="*/ 162826 h 1418748"/>
              <a:gd name="connsiteX52" fmla="*/ 2952521 w 3361821"/>
              <a:gd name="connsiteY52" fmla="*/ 140792 h 1418748"/>
              <a:gd name="connsiteX53" fmla="*/ 2897436 w 3361821"/>
              <a:gd name="connsiteY53" fmla="*/ 129775 h 1418748"/>
              <a:gd name="connsiteX54" fmla="*/ 2809301 w 3361821"/>
              <a:gd name="connsiteY54" fmla="*/ 118758 h 1418748"/>
              <a:gd name="connsiteX55" fmla="*/ 2610998 w 3361821"/>
              <a:gd name="connsiteY55" fmla="*/ 96724 h 1418748"/>
              <a:gd name="connsiteX56" fmla="*/ 2533880 w 3361821"/>
              <a:gd name="connsiteY56" fmla="*/ 74691 h 1418748"/>
              <a:gd name="connsiteX57" fmla="*/ 2302526 w 3361821"/>
              <a:gd name="connsiteY57" fmla="*/ 41640 h 1418748"/>
              <a:gd name="connsiteX58" fmla="*/ 2181340 w 3361821"/>
              <a:gd name="connsiteY58" fmla="*/ 63674 h 1418748"/>
              <a:gd name="connsiteX59" fmla="*/ 2115239 w 3361821"/>
              <a:gd name="connsiteY59" fmla="*/ 85707 h 1418748"/>
              <a:gd name="connsiteX60" fmla="*/ 1531345 w 3361821"/>
              <a:gd name="connsiteY60" fmla="*/ 107741 h 1418748"/>
              <a:gd name="connsiteX61" fmla="*/ 1498294 w 3361821"/>
              <a:gd name="connsiteY61" fmla="*/ 129775 h 1418748"/>
              <a:gd name="connsiteX62" fmla="*/ 1299991 w 3361821"/>
              <a:gd name="connsiteY62" fmla="*/ 107741 h 1418748"/>
              <a:gd name="connsiteX63" fmla="*/ 1211856 w 3361821"/>
              <a:gd name="connsiteY63" fmla="*/ 74691 h 1418748"/>
              <a:gd name="connsiteX64" fmla="*/ 1112704 w 3361821"/>
              <a:gd name="connsiteY64" fmla="*/ 41640 h 1418748"/>
              <a:gd name="connsiteX65" fmla="*/ 925417 w 3361821"/>
              <a:gd name="connsiteY65" fmla="*/ 52657 h 1418748"/>
              <a:gd name="connsiteX66" fmla="*/ 881350 w 3361821"/>
              <a:gd name="connsiteY66" fmla="*/ 63674 h 1418748"/>
              <a:gd name="connsiteX67" fmla="*/ 308473 w 3361821"/>
              <a:gd name="connsiteY67" fmla="*/ 52657 h 1418748"/>
              <a:gd name="connsiteX68" fmla="*/ 217868 w 3361821"/>
              <a:gd name="connsiteY68" fmla="*/ 128977 h 1418748"/>
              <a:gd name="connsiteX69" fmla="*/ 121186 w 3361821"/>
              <a:gd name="connsiteY69" fmla="*/ 19606 h 1418748"/>
              <a:gd name="connsiteX70" fmla="*/ 77118 w 3361821"/>
              <a:gd name="connsiteY70" fmla="*/ 8589 h 1418748"/>
              <a:gd name="connsiteX71" fmla="*/ 0 w 3361821"/>
              <a:gd name="connsiteY71" fmla="*/ 8589 h 1418748"/>
              <a:gd name="connsiteX0" fmla="*/ 2206120 w 3353550"/>
              <a:gd name="connsiteY0" fmla="*/ 1418748 h 1418748"/>
              <a:gd name="connsiteX1" fmla="*/ 2272221 w 3353550"/>
              <a:gd name="connsiteY1" fmla="*/ 1374681 h 1418748"/>
              <a:gd name="connsiteX2" fmla="*/ 2305271 w 3353550"/>
              <a:gd name="connsiteY2" fmla="*/ 1352647 h 1418748"/>
              <a:gd name="connsiteX3" fmla="*/ 2371373 w 3353550"/>
              <a:gd name="connsiteY3" fmla="*/ 1330613 h 1418748"/>
              <a:gd name="connsiteX4" fmla="*/ 2404423 w 3353550"/>
              <a:gd name="connsiteY4" fmla="*/ 1308580 h 1418748"/>
              <a:gd name="connsiteX5" fmla="*/ 2470524 w 3353550"/>
              <a:gd name="connsiteY5" fmla="*/ 1286546 h 1418748"/>
              <a:gd name="connsiteX6" fmla="*/ 2503575 w 3353550"/>
              <a:gd name="connsiteY6" fmla="*/ 1275529 h 1418748"/>
              <a:gd name="connsiteX7" fmla="*/ 2547643 w 3353550"/>
              <a:gd name="connsiteY7" fmla="*/ 1253495 h 1418748"/>
              <a:gd name="connsiteX8" fmla="*/ 2591710 w 3353550"/>
              <a:gd name="connsiteY8" fmla="*/ 1242479 h 1418748"/>
              <a:gd name="connsiteX9" fmla="*/ 2624761 w 3353550"/>
              <a:gd name="connsiteY9" fmla="*/ 1231462 h 1418748"/>
              <a:gd name="connsiteX10" fmla="*/ 2657811 w 3353550"/>
              <a:gd name="connsiteY10" fmla="*/ 1209428 h 1418748"/>
              <a:gd name="connsiteX11" fmla="*/ 2690862 w 3353550"/>
              <a:gd name="connsiteY11" fmla="*/ 1198411 h 1418748"/>
              <a:gd name="connsiteX12" fmla="*/ 2756963 w 3353550"/>
              <a:gd name="connsiteY12" fmla="*/ 1154344 h 1418748"/>
              <a:gd name="connsiteX13" fmla="*/ 2778997 w 3353550"/>
              <a:gd name="connsiteY13" fmla="*/ 1121293 h 1418748"/>
              <a:gd name="connsiteX14" fmla="*/ 2845098 w 3353550"/>
              <a:gd name="connsiteY14" fmla="*/ 1066209 h 1418748"/>
              <a:gd name="connsiteX15" fmla="*/ 2878149 w 3353550"/>
              <a:gd name="connsiteY15" fmla="*/ 1000107 h 1418748"/>
              <a:gd name="connsiteX16" fmla="*/ 2867132 w 3353550"/>
              <a:gd name="connsiteY16" fmla="*/ 911973 h 1418748"/>
              <a:gd name="connsiteX17" fmla="*/ 2834081 w 3353550"/>
              <a:gd name="connsiteY17" fmla="*/ 889939 h 1418748"/>
              <a:gd name="connsiteX18" fmla="*/ 2712896 w 3353550"/>
              <a:gd name="connsiteY18" fmla="*/ 900956 h 1418748"/>
              <a:gd name="connsiteX19" fmla="*/ 2668828 w 3353550"/>
              <a:gd name="connsiteY19" fmla="*/ 911973 h 1418748"/>
              <a:gd name="connsiteX20" fmla="*/ 2558659 w 3353550"/>
              <a:gd name="connsiteY20" fmla="*/ 945023 h 1418748"/>
              <a:gd name="connsiteX21" fmla="*/ 2514592 w 3353550"/>
              <a:gd name="connsiteY21" fmla="*/ 967057 h 1418748"/>
              <a:gd name="connsiteX22" fmla="*/ 2481541 w 3353550"/>
              <a:gd name="connsiteY22" fmla="*/ 978074 h 1418748"/>
              <a:gd name="connsiteX23" fmla="*/ 2029850 w 3353550"/>
              <a:gd name="connsiteY23" fmla="*/ 967057 h 1418748"/>
              <a:gd name="connsiteX24" fmla="*/ 1941715 w 3353550"/>
              <a:gd name="connsiteY24" fmla="*/ 945023 h 1418748"/>
              <a:gd name="connsiteX25" fmla="*/ 1897647 w 3353550"/>
              <a:gd name="connsiteY25" fmla="*/ 934006 h 1418748"/>
              <a:gd name="connsiteX26" fmla="*/ 1831546 w 3353550"/>
              <a:gd name="connsiteY26" fmla="*/ 911973 h 1418748"/>
              <a:gd name="connsiteX27" fmla="*/ 1798496 w 3353550"/>
              <a:gd name="connsiteY27" fmla="*/ 889939 h 1418748"/>
              <a:gd name="connsiteX28" fmla="*/ 1655276 w 3353550"/>
              <a:gd name="connsiteY28" fmla="*/ 878922 h 1418748"/>
              <a:gd name="connsiteX29" fmla="*/ 1721377 w 3353550"/>
              <a:gd name="connsiteY29" fmla="*/ 856888 h 1418748"/>
              <a:gd name="connsiteX30" fmla="*/ 1809512 w 3353550"/>
              <a:gd name="connsiteY30" fmla="*/ 834854 h 1418748"/>
              <a:gd name="connsiteX31" fmla="*/ 1875614 w 3353550"/>
              <a:gd name="connsiteY31" fmla="*/ 812821 h 1418748"/>
              <a:gd name="connsiteX32" fmla="*/ 1908664 w 3353550"/>
              <a:gd name="connsiteY32" fmla="*/ 801804 h 1418748"/>
              <a:gd name="connsiteX33" fmla="*/ 1985782 w 3353550"/>
              <a:gd name="connsiteY33" fmla="*/ 790787 h 1418748"/>
              <a:gd name="connsiteX34" fmla="*/ 2029850 w 3353550"/>
              <a:gd name="connsiteY34" fmla="*/ 779770 h 1418748"/>
              <a:gd name="connsiteX35" fmla="*/ 2327305 w 3353550"/>
              <a:gd name="connsiteY35" fmla="*/ 768753 h 1418748"/>
              <a:gd name="connsiteX36" fmla="*/ 2503575 w 3353550"/>
              <a:gd name="connsiteY36" fmla="*/ 757736 h 1418748"/>
              <a:gd name="connsiteX37" fmla="*/ 2823064 w 3353550"/>
              <a:gd name="connsiteY37" fmla="*/ 746720 h 1418748"/>
              <a:gd name="connsiteX38" fmla="*/ 2933233 w 3353550"/>
              <a:gd name="connsiteY38" fmla="*/ 713669 h 1418748"/>
              <a:gd name="connsiteX39" fmla="*/ 2977300 w 3353550"/>
              <a:gd name="connsiteY39" fmla="*/ 691635 h 1418748"/>
              <a:gd name="connsiteX40" fmla="*/ 3010351 w 3353550"/>
              <a:gd name="connsiteY40" fmla="*/ 680618 h 1418748"/>
              <a:gd name="connsiteX41" fmla="*/ 3043402 w 3353550"/>
              <a:gd name="connsiteY41" fmla="*/ 658585 h 1418748"/>
              <a:gd name="connsiteX42" fmla="*/ 3109503 w 3353550"/>
              <a:gd name="connsiteY42" fmla="*/ 636551 h 1418748"/>
              <a:gd name="connsiteX43" fmla="*/ 3153570 w 3353550"/>
              <a:gd name="connsiteY43" fmla="*/ 614517 h 1418748"/>
              <a:gd name="connsiteX44" fmla="*/ 3186621 w 3353550"/>
              <a:gd name="connsiteY44" fmla="*/ 603500 h 1418748"/>
              <a:gd name="connsiteX45" fmla="*/ 3219671 w 3353550"/>
              <a:gd name="connsiteY45" fmla="*/ 581467 h 1418748"/>
              <a:gd name="connsiteX46" fmla="*/ 3252722 w 3353550"/>
              <a:gd name="connsiteY46" fmla="*/ 570450 h 1418748"/>
              <a:gd name="connsiteX47" fmla="*/ 3318823 w 3353550"/>
              <a:gd name="connsiteY47" fmla="*/ 537399 h 1418748"/>
              <a:gd name="connsiteX48" fmla="*/ 3351874 w 3353550"/>
              <a:gd name="connsiteY48" fmla="*/ 460281 h 1418748"/>
              <a:gd name="connsiteX49" fmla="*/ 3340857 w 3353550"/>
              <a:gd name="connsiteY49" fmla="*/ 228927 h 1418748"/>
              <a:gd name="connsiteX50" fmla="*/ 3241705 w 3353550"/>
              <a:gd name="connsiteY50" fmla="*/ 173842 h 1418748"/>
              <a:gd name="connsiteX51" fmla="*/ 3098486 w 3353550"/>
              <a:gd name="connsiteY51" fmla="*/ 162826 h 1418748"/>
              <a:gd name="connsiteX52" fmla="*/ 2944250 w 3353550"/>
              <a:gd name="connsiteY52" fmla="*/ 140792 h 1418748"/>
              <a:gd name="connsiteX53" fmla="*/ 2889165 w 3353550"/>
              <a:gd name="connsiteY53" fmla="*/ 129775 h 1418748"/>
              <a:gd name="connsiteX54" fmla="*/ 2801030 w 3353550"/>
              <a:gd name="connsiteY54" fmla="*/ 118758 h 1418748"/>
              <a:gd name="connsiteX55" fmla="*/ 2602727 w 3353550"/>
              <a:gd name="connsiteY55" fmla="*/ 96724 h 1418748"/>
              <a:gd name="connsiteX56" fmla="*/ 2525609 w 3353550"/>
              <a:gd name="connsiteY56" fmla="*/ 74691 h 1418748"/>
              <a:gd name="connsiteX57" fmla="*/ 2294255 w 3353550"/>
              <a:gd name="connsiteY57" fmla="*/ 41640 h 1418748"/>
              <a:gd name="connsiteX58" fmla="*/ 2173069 w 3353550"/>
              <a:gd name="connsiteY58" fmla="*/ 63674 h 1418748"/>
              <a:gd name="connsiteX59" fmla="*/ 2106968 w 3353550"/>
              <a:gd name="connsiteY59" fmla="*/ 85707 h 1418748"/>
              <a:gd name="connsiteX60" fmla="*/ 1523074 w 3353550"/>
              <a:gd name="connsiteY60" fmla="*/ 107741 h 1418748"/>
              <a:gd name="connsiteX61" fmla="*/ 1490023 w 3353550"/>
              <a:gd name="connsiteY61" fmla="*/ 129775 h 1418748"/>
              <a:gd name="connsiteX62" fmla="*/ 1291720 w 3353550"/>
              <a:gd name="connsiteY62" fmla="*/ 107741 h 1418748"/>
              <a:gd name="connsiteX63" fmla="*/ 1203585 w 3353550"/>
              <a:gd name="connsiteY63" fmla="*/ 74691 h 1418748"/>
              <a:gd name="connsiteX64" fmla="*/ 1104433 w 3353550"/>
              <a:gd name="connsiteY64" fmla="*/ 41640 h 1418748"/>
              <a:gd name="connsiteX65" fmla="*/ 917146 w 3353550"/>
              <a:gd name="connsiteY65" fmla="*/ 52657 h 1418748"/>
              <a:gd name="connsiteX66" fmla="*/ 873079 w 3353550"/>
              <a:gd name="connsiteY66" fmla="*/ 63674 h 1418748"/>
              <a:gd name="connsiteX67" fmla="*/ 300202 w 3353550"/>
              <a:gd name="connsiteY67" fmla="*/ 52657 h 1418748"/>
              <a:gd name="connsiteX68" fmla="*/ 209597 w 3353550"/>
              <a:gd name="connsiteY68" fmla="*/ 128977 h 1418748"/>
              <a:gd name="connsiteX69" fmla="*/ 112915 w 3353550"/>
              <a:gd name="connsiteY69" fmla="*/ 19606 h 1418748"/>
              <a:gd name="connsiteX70" fmla="*/ 68847 w 3353550"/>
              <a:gd name="connsiteY70" fmla="*/ 8589 h 1418748"/>
              <a:gd name="connsiteX71" fmla="*/ 0 w 3353550"/>
              <a:gd name="connsiteY71" fmla="*/ 128977 h 1418748"/>
              <a:gd name="connsiteX0" fmla="*/ 2206120 w 3353550"/>
              <a:gd name="connsiteY0" fmla="*/ 1418748 h 1418748"/>
              <a:gd name="connsiteX1" fmla="*/ 2272221 w 3353550"/>
              <a:gd name="connsiteY1" fmla="*/ 1374681 h 1418748"/>
              <a:gd name="connsiteX2" fmla="*/ 2305271 w 3353550"/>
              <a:gd name="connsiteY2" fmla="*/ 1352647 h 1418748"/>
              <a:gd name="connsiteX3" fmla="*/ 2371373 w 3353550"/>
              <a:gd name="connsiteY3" fmla="*/ 1330613 h 1418748"/>
              <a:gd name="connsiteX4" fmla="*/ 2404423 w 3353550"/>
              <a:gd name="connsiteY4" fmla="*/ 1308580 h 1418748"/>
              <a:gd name="connsiteX5" fmla="*/ 2470524 w 3353550"/>
              <a:gd name="connsiteY5" fmla="*/ 1286546 h 1418748"/>
              <a:gd name="connsiteX6" fmla="*/ 2503575 w 3353550"/>
              <a:gd name="connsiteY6" fmla="*/ 1275529 h 1418748"/>
              <a:gd name="connsiteX7" fmla="*/ 2547643 w 3353550"/>
              <a:gd name="connsiteY7" fmla="*/ 1253495 h 1418748"/>
              <a:gd name="connsiteX8" fmla="*/ 2591710 w 3353550"/>
              <a:gd name="connsiteY8" fmla="*/ 1242479 h 1418748"/>
              <a:gd name="connsiteX9" fmla="*/ 2624761 w 3353550"/>
              <a:gd name="connsiteY9" fmla="*/ 1231462 h 1418748"/>
              <a:gd name="connsiteX10" fmla="*/ 2657811 w 3353550"/>
              <a:gd name="connsiteY10" fmla="*/ 1209428 h 1418748"/>
              <a:gd name="connsiteX11" fmla="*/ 2690862 w 3353550"/>
              <a:gd name="connsiteY11" fmla="*/ 1198411 h 1418748"/>
              <a:gd name="connsiteX12" fmla="*/ 2756963 w 3353550"/>
              <a:gd name="connsiteY12" fmla="*/ 1154344 h 1418748"/>
              <a:gd name="connsiteX13" fmla="*/ 2778997 w 3353550"/>
              <a:gd name="connsiteY13" fmla="*/ 1121293 h 1418748"/>
              <a:gd name="connsiteX14" fmla="*/ 2845098 w 3353550"/>
              <a:gd name="connsiteY14" fmla="*/ 1066209 h 1418748"/>
              <a:gd name="connsiteX15" fmla="*/ 2878149 w 3353550"/>
              <a:gd name="connsiteY15" fmla="*/ 1000107 h 1418748"/>
              <a:gd name="connsiteX16" fmla="*/ 2867132 w 3353550"/>
              <a:gd name="connsiteY16" fmla="*/ 911973 h 1418748"/>
              <a:gd name="connsiteX17" fmla="*/ 2834081 w 3353550"/>
              <a:gd name="connsiteY17" fmla="*/ 889939 h 1418748"/>
              <a:gd name="connsiteX18" fmla="*/ 2712896 w 3353550"/>
              <a:gd name="connsiteY18" fmla="*/ 900956 h 1418748"/>
              <a:gd name="connsiteX19" fmla="*/ 2668828 w 3353550"/>
              <a:gd name="connsiteY19" fmla="*/ 911973 h 1418748"/>
              <a:gd name="connsiteX20" fmla="*/ 2558659 w 3353550"/>
              <a:gd name="connsiteY20" fmla="*/ 945023 h 1418748"/>
              <a:gd name="connsiteX21" fmla="*/ 2514592 w 3353550"/>
              <a:gd name="connsiteY21" fmla="*/ 967057 h 1418748"/>
              <a:gd name="connsiteX22" fmla="*/ 2481541 w 3353550"/>
              <a:gd name="connsiteY22" fmla="*/ 978074 h 1418748"/>
              <a:gd name="connsiteX23" fmla="*/ 2029850 w 3353550"/>
              <a:gd name="connsiteY23" fmla="*/ 967057 h 1418748"/>
              <a:gd name="connsiteX24" fmla="*/ 1941715 w 3353550"/>
              <a:gd name="connsiteY24" fmla="*/ 945023 h 1418748"/>
              <a:gd name="connsiteX25" fmla="*/ 1897647 w 3353550"/>
              <a:gd name="connsiteY25" fmla="*/ 934006 h 1418748"/>
              <a:gd name="connsiteX26" fmla="*/ 1831546 w 3353550"/>
              <a:gd name="connsiteY26" fmla="*/ 911973 h 1418748"/>
              <a:gd name="connsiteX27" fmla="*/ 1798496 w 3353550"/>
              <a:gd name="connsiteY27" fmla="*/ 889939 h 1418748"/>
              <a:gd name="connsiteX28" fmla="*/ 1655276 w 3353550"/>
              <a:gd name="connsiteY28" fmla="*/ 878922 h 1418748"/>
              <a:gd name="connsiteX29" fmla="*/ 1721377 w 3353550"/>
              <a:gd name="connsiteY29" fmla="*/ 856888 h 1418748"/>
              <a:gd name="connsiteX30" fmla="*/ 1809512 w 3353550"/>
              <a:gd name="connsiteY30" fmla="*/ 834854 h 1418748"/>
              <a:gd name="connsiteX31" fmla="*/ 1875614 w 3353550"/>
              <a:gd name="connsiteY31" fmla="*/ 812821 h 1418748"/>
              <a:gd name="connsiteX32" fmla="*/ 1908664 w 3353550"/>
              <a:gd name="connsiteY32" fmla="*/ 801804 h 1418748"/>
              <a:gd name="connsiteX33" fmla="*/ 1985782 w 3353550"/>
              <a:gd name="connsiteY33" fmla="*/ 790787 h 1418748"/>
              <a:gd name="connsiteX34" fmla="*/ 2029850 w 3353550"/>
              <a:gd name="connsiteY34" fmla="*/ 779770 h 1418748"/>
              <a:gd name="connsiteX35" fmla="*/ 2327305 w 3353550"/>
              <a:gd name="connsiteY35" fmla="*/ 768753 h 1418748"/>
              <a:gd name="connsiteX36" fmla="*/ 2503575 w 3353550"/>
              <a:gd name="connsiteY36" fmla="*/ 757736 h 1418748"/>
              <a:gd name="connsiteX37" fmla="*/ 2823064 w 3353550"/>
              <a:gd name="connsiteY37" fmla="*/ 746720 h 1418748"/>
              <a:gd name="connsiteX38" fmla="*/ 2933233 w 3353550"/>
              <a:gd name="connsiteY38" fmla="*/ 713669 h 1418748"/>
              <a:gd name="connsiteX39" fmla="*/ 2977300 w 3353550"/>
              <a:gd name="connsiteY39" fmla="*/ 691635 h 1418748"/>
              <a:gd name="connsiteX40" fmla="*/ 3010351 w 3353550"/>
              <a:gd name="connsiteY40" fmla="*/ 680618 h 1418748"/>
              <a:gd name="connsiteX41" fmla="*/ 3043402 w 3353550"/>
              <a:gd name="connsiteY41" fmla="*/ 658585 h 1418748"/>
              <a:gd name="connsiteX42" fmla="*/ 3109503 w 3353550"/>
              <a:gd name="connsiteY42" fmla="*/ 636551 h 1418748"/>
              <a:gd name="connsiteX43" fmla="*/ 3153570 w 3353550"/>
              <a:gd name="connsiteY43" fmla="*/ 614517 h 1418748"/>
              <a:gd name="connsiteX44" fmla="*/ 3186621 w 3353550"/>
              <a:gd name="connsiteY44" fmla="*/ 603500 h 1418748"/>
              <a:gd name="connsiteX45" fmla="*/ 3219671 w 3353550"/>
              <a:gd name="connsiteY45" fmla="*/ 581467 h 1418748"/>
              <a:gd name="connsiteX46" fmla="*/ 3252722 w 3353550"/>
              <a:gd name="connsiteY46" fmla="*/ 570450 h 1418748"/>
              <a:gd name="connsiteX47" fmla="*/ 3318823 w 3353550"/>
              <a:gd name="connsiteY47" fmla="*/ 537399 h 1418748"/>
              <a:gd name="connsiteX48" fmla="*/ 3351874 w 3353550"/>
              <a:gd name="connsiteY48" fmla="*/ 460281 h 1418748"/>
              <a:gd name="connsiteX49" fmla="*/ 3340857 w 3353550"/>
              <a:gd name="connsiteY49" fmla="*/ 228927 h 1418748"/>
              <a:gd name="connsiteX50" fmla="*/ 3241705 w 3353550"/>
              <a:gd name="connsiteY50" fmla="*/ 173842 h 1418748"/>
              <a:gd name="connsiteX51" fmla="*/ 3098486 w 3353550"/>
              <a:gd name="connsiteY51" fmla="*/ 162826 h 1418748"/>
              <a:gd name="connsiteX52" fmla="*/ 2944250 w 3353550"/>
              <a:gd name="connsiteY52" fmla="*/ 140792 h 1418748"/>
              <a:gd name="connsiteX53" fmla="*/ 2889165 w 3353550"/>
              <a:gd name="connsiteY53" fmla="*/ 129775 h 1418748"/>
              <a:gd name="connsiteX54" fmla="*/ 2801030 w 3353550"/>
              <a:gd name="connsiteY54" fmla="*/ 118758 h 1418748"/>
              <a:gd name="connsiteX55" fmla="*/ 2602727 w 3353550"/>
              <a:gd name="connsiteY55" fmla="*/ 96724 h 1418748"/>
              <a:gd name="connsiteX56" fmla="*/ 2525609 w 3353550"/>
              <a:gd name="connsiteY56" fmla="*/ 74691 h 1418748"/>
              <a:gd name="connsiteX57" fmla="*/ 2294255 w 3353550"/>
              <a:gd name="connsiteY57" fmla="*/ 41640 h 1418748"/>
              <a:gd name="connsiteX58" fmla="*/ 2173069 w 3353550"/>
              <a:gd name="connsiteY58" fmla="*/ 63674 h 1418748"/>
              <a:gd name="connsiteX59" fmla="*/ 2106968 w 3353550"/>
              <a:gd name="connsiteY59" fmla="*/ 85707 h 1418748"/>
              <a:gd name="connsiteX60" fmla="*/ 1523074 w 3353550"/>
              <a:gd name="connsiteY60" fmla="*/ 107741 h 1418748"/>
              <a:gd name="connsiteX61" fmla="*/ 1490023 w 3353550"/>
              <a:gd name="connsiteY61" fmla="*/ 129775 h 1418748"/>
              <a:gd name="connsiteX62" fmla="*/ 1291720 w 3353550"/>
              <a:gd name="connsiteY62" fmla="*/ 107741 h 1418748"/>
              <a:gd name="connsiteX63" fmla="*/ 1203585 w 3353550"/>
              <a:gd name="connsiteY63" fmla="*/ 74691 h 1418748"/>
              <a:gd name="connsiteX64" fmla="*/ 1104433 w 3353550"/>
              <a:gd name="connsiteY64" fmla="*/ 41640 h 1418748"/>
              <a:gd name="connsiteX65" fmla="*/ 917146 w 3353550"/>
              <a:gd name="connsiteY65" fmla="*/ 52657 h 1418748"/>
              <a:gd name="connsiteX66" fmla="*/ 873079 w 3353550"/>
              <a:gd name="connsiteY66" fmla="*/ 63674 h 1418748"/>
              <a:gd name="connsiteX67" fmla="*/ 300202 w 3353550"/>
              <a:gd name="connsiteY67" fmla="*/ 52657 h 1418748"/>
              <a:gd name="connsiteX68" fmla="*/ 209597 w 3353550"/>
              <a:gd name="connsiteY68" fmla="*/ 128977 h 1418748"/>
              <a:gd name="connsiteX69" fmla="*/ 112915 w 3353550"/>
              <a:gd name="connsiteY69" fmla="*/ 19606 h 1418748"/>
              <a:gd name="connsiteX70" fmla="*/ 69865 w 3353550"/>
              <a:gd name="connsiteY70" fmla="*/ 128977 h 1418748"/>
              <a:gd name="connsiteX71" fmla="*/ 0 w 3353550"/>
              <a:gd name="connsiteY71" fmla="*/ 128977 h 1418748"/>
              <a:gd name="connsiteX0" fmla="*/ 2206120 w 3353550"/>
              <a:gd name="connsiteY0" fmla="*/ 1418748 h 1418748"/>
              <a:gd name="connsiteX1" fmla="*/ 2272221 w 3353550"/>
              <a:gd name="connsiteY1" fmla="*/ 1374681 h 1418748"/>
              <a:gd name="connsiteX2" fmla="*/ 2305271 w 3353550"/>
              <a:gd name="connsiteY2" fmla="*/ 1352647 h 1418748"/>
              <a:gd name="connsiteX3" fmla="*/ 2371373 w 3353550"/>
              <a:gd name="connsiteY3" fmla="*/ 1330613 h 1418748"/>
              <a:gd name="connsiteX4" fmla="*/ 2404423 w 3353550"/>
              <a:gd name="connsiteY4" fmla="*/ 1308580 h 1418748"/>
              <a:gd name="connsiteX5" fmla="*/ 2470524 w 3353550"/>
              <a:gd name="connsiteY5" fmla="*/ 1286546 h 1418748"/>
              <a:gd name="connsiteX6" fmla="*/ 2503575 w 3353550"/>
              <a:gd name="connsiteY6" fmla="*/ 1275529 h 1418748"/>
              <a:gd name="connsiteX7" fmla="*/ 2547643 w 3353550"/>
              <a:gd name="connsiteY7" fmla="*/ 1253495 h 1418748"/>
              <a:gd name="connsiteX8" fmla="*/ 2591710 w 3353550"/>
              <a:gd name="connsiteY8" fmla="*/ 1242479 h 1418748"/>
              <a:gd name="connsiteX9" fmla="*/ 2624761 w 3353550"/>
              <a:gd name="connsiteY9" fmla="*/ 1231462 h 1418748"/>
              <a:gd name="connsiteX10" fmla="*/ 2657811 w 3353550"/>
              <a:gd name="connsiteY10" fmla="*/ 1209428 h 1418748"/>
              <a:gd name="connsiteX11" fmla="*/ 2690862 w 3353550"/>
              <a:gd name="connsiteY11" fmla="*/ 1198411 h 1418748"/>
              <a:gd name="connsiteX12" fmla="*/ 2756963 w 3353550"/>
              <a:gd name="connsiteY12" fmla="*/ 1154344 h 1418748"/>
              <a:gd name="connsiteX13" fmla="*/ 2778997 w 3353550"/>
              <a:gd name="connsiteY13" fmla="*/ 1121293 h 1418748"/>
              <a:gd name="connsiteX14" fmla="*/ 2845098 w 3353550"/>
              <a:gd name="connsiteY14" fmla="*/ 1066209 h 1418748"/>
              <a:gd name="connsiteX15" fmla="*/ 2878149 w 3353550"/>
              <a:gd name="connsiteY15" fmla="*/ 1000107 h 1418748"/>
              <a:gd name="connsiteX16" fmla="*/ 2867132 w 3353550"/>
              <a:gd name="connsiteY16" fmla="*/ 911973 h 1418748"/>
              <a:gd name="connsiteX17" fmla="*/ 2834081 w 3353550"/>
              <a:gd name="connsiteY17" fmla="*/ 889939 h 1418748"/>
              <a:gd name="connsiteX18" fmla="*/ 2712896 w 3353550"/>
              <a:gd name="connsiteY18" fmla="*/ 900956 h 1418748"/>
              <a:gd name="connsiteX19" fmla="*/ 2668828 w 3353550"/>
              <a:gd name="connsiteY19" fmla="*/ 911973 h 1418748"/>
              <a:gd name="connsiteX20" fmla="*/ 2558659 w 3353550"/>
              <a:gd name="connsiteY20" fmla="*/ 945023 h 1418748"/>
              <a:gd name="connsiteX21" fmla="*/ 2514592 w 3353550"/>
              <a:gd name="connsiteY21" fmla="*/ 967057 h 1418748"/>
              <a:gd name="connsiteX22" fmla="*/ 2481541 w 3353550"/>
              <a:gd name="connsiteY22" fmla="*/ 978074 h 1418748"/>
              <a:gd name="connsiteX23" fmla="*/ 2029850 w 3353550"/>
              <a:gd name="connsiteY23" fmla="*/ 967057 h 1418748"/>
              <a:gd name="connsiteX24" fmla="*/ 1941715 w 3353550"/>
              <a:gd name="connsiteY24" fmla="*/ 945023 h 1418748"/>
              <a:gd name="connsiteX25" fmla="*/ 1897647 w 3353550"/>
              <a:gd name="connsiteY25" fmla="*/ 934006 h 1418748"/>
              <a:gd name="connsiteX26" fmla="*/ 1831546 w 3353550"/>
              <a:gd name="connsiteY26" fmla="*/ 911973 h 1418748"/>
              <a:gd name="connsiteX27" fmla="*/ 1798496 w 3353550"/>
              <a:gd name="connsiteY27" fmla="*/ 889939 h 1418748"/>
              <a:gd name="connsiteX28" fmla="*/ 1655276 w 3353550"/>
              <a:gd name="connsiteY28" fmla="*/ 878922 h 1418748"/>
              <a:gd name="connsiteX29" fmla="*/ 1721377 w 3353550"/>
              <a:gd name="connsiteY29" fmla="*/ 856888 h 1418748"/>
              <a:gd name="connsiteX30" fmla="*/ 1809512 w 3353550"/>
              <a:gd name="connsiteY30" fmla="*/ 834854 h 1418748"/>
              <a:gd name="connsiteX31" fmla="*/ 1875614 w 3353550"/>
              <a:gd name="connsiteY31" fmla="*/ 812821 h 1418748"/>
              <a:gd name="connsiteX32" fmla="*/ 1908664 w 3353550"/>
              <a:gd name="connsiteY32" fmla="*/ 801804 h 1418748"/>
              <a:gd name="connsiteX33" fmla="*/ 1985782 w 3353550"/>
              <a:gd name="connsiteY33" fmla="*/ 790787 h 1418748"/>
              <a:gd name="connsiteX34" fmla="*/ 2029850 w 3353550"/>
              <a:gd name="connsiteY34" fmla="*/ 779770 h 1418748"/>
              <a:gd name="connsiteX35" fmla="*/ 2327305 w 3353550"/>
              <a:gd name="connsiteY35" fmla="*/ 768753 h 1418748"/>
              <a:gd name="connsiteX36" fmla="*/ 2503575 w 3353550"/>
              <a:gd name="connsiteY36" fmla="*/ 757736 h 1418748"/>
              <a:gd name="connsiteX37" fmla="*/ 2823064 w 3353550"/>
              <a:gd name="connsiteY37" fmla="*/ 746720 h 1418748"/>
              <a:gd name="connsiteX38" fmla="*/ 2933233 w 3353550"/>
              <a:gd name="connsiteY38" fmla="*/ 713669 h 1418748"/>
              <a:gd name="connsiteX39" fmla="*/ 2977300 w 3353550"/>
              <a:gd name="connsiteY39" fmla="*/ 691635 h 1418748"/>
              <a:gd name="connsiteX40" fmla="*/ 3010351 w 3353550"/>
              <a:gd name="connsiteY40" fmla="*/ 680618 h 1418748"/>
              <a:gd name="connsiteX41" fmla="*/ 3043402 w 3353550"/>
              <a:gd name="connsiteY41" fmla="*/ 658585 h 1418748"/>
              <a:gd name="connsiteX42" fmla="*/ 3109503 w 3353550"/>
              <a:gd name="connsiteY42" fmla="*/ 636551 h 1418748"/>
              <a:gd name="connsiteX43" fmla="*/ 3153570 w 3353550"/>
              <a:gd name="connsiteY43" fmla="*/ 614517 h 1418748"/>
              <a:gd name="connsiteX44" fmla="*/ 3186621 w 3353550"/>
              <a:gd name="connsiteY44" fmla="*/ 603500 h 1418748"/>
              <a:gd name="connsiteX45" fmla="*/ 3219671 w 3353550"/>
              <a:gd name="connsiteY45" fmla="*/ 581467 h 1418748"/>
              <a:gd name="connsiteX46" fmla="*/ 3252722 w 3353550"/>
              <a:gd name="connsiteY46" fmla="*/ 570450 h 1418748"/>
              <a:gd name="connsiteX47" fmla="*/ 3318823 w 3353550"/>
              <a:gd name="connsiteY47" fmla="*/ 537399 h 1418748"/>
              <a:gd name="connsiteX48" fmla="*/ 3351874 w 3353550"/>
              <a:gd name="connsiteY48" fmla="*/ 460281 h 1418748"/>
              <a:gd name="connsiteX49" fmla="*/ 3340857 w 3353550"/>
              <a:gd name="connsiteY49" fmla="*/ 228927 h 1418748"/>
              <a:gd name="connsiteX50" fmla="*/ 3241705 w 3353550"/>
              <a:gd name="connsiteY50" fmla="*/ 173842 h 1418748"/>
              <a:gd name="connsiteX51" fmla="*/ 3098486 w 3353550"/>
              <a:gd name="connsiteY51" fmla="*/ 162826 h 1418748"/>
              <a:gd name="connsiteX52" fmla="*/ 2944250 w 3353550"/>
              <a:gd name="connsiteY52" fmla="*/ 140792 h 1418748"/>
              <a:gd name="connsiteX53" fmla="*/ 2889165 w 3353550"/>
              <a:gd name="connsiteY53" fmla="*/ 129775 h 1418748"/>
              <a:gd name="connsiteX54" fmla="*/ 2801030 w 3353550"/>
              <a:gd name="connsiteY54" fmla="*/ 118758 h 1418748"/>
              <a:gd name="connsiteX55" fmla="*/ 2602727 w 3353550"/>
              <a:gd name="connsiteY55" fmla="*/ 96724 h 1418748"/>
              <a:gd name="connsiteX56" fmla="*/ 2525609 w 3353550"/>
              <a:gd name="connsiteY56" fmla="*/ 74691 h 1418748"/>
              <a:gd name="connsiteX57" fmla="*/ 2294255 w 3353550"/>
              <a:gd name="connsiteY57" fmla="*/ 41640 h 1418748"/>
              <a:gd name="connsiteX58" fmla="*/ 2173069 w 3353550"/>
              <a:gd name="connsiteY58" fmla="*/ 63674 h 1418748"/>
              <a:gd name="connsiteX59" fmla="*/ 2106968 w 3353550"/>
              <a:gd name="connsiteY59" fmla="*/ 85707 h 1418748"/>
              <a:gd name="connsiteX60" fmla="*/ 1523074 w 3353550"/>
              <a:gd name="connsiteY60" fmla="*/ 107741 h 1418748"/>
              <a:gd name="connsiteX61" fmla="*/ 1490023 w 3353550"/>
              <a:gd name="connsiteY61" fmla="*/ 129775 h 1418748"/>
              <a:gd name="connsiteX62" fmla="*/ 1291720 w 3353550"/>
              <a:gd name="connsiteY62" fmla="*/ 107741 h 1418748"/>
              <a:gd name="connsiteX63" fmla="*/ 1203585 w 3353550"/>
              <a:gd name="connsiteY63" fmla="*/ 74691 h 1418748"/>
              <a:gd name="connsiteX64" fmla="*/ 1104433 w 3353550"/>
              <a:gd name="connsiteY64" fmla="*/ 41640 h 1418748"/>
              <a:gd name="connsiteX65" fmla="*/ 917146 w 3353550"/>
              <a:gd name="connsiteY65" fmla="*/ 52657 h 1418748"/>
              <a:gd name="connsiteX66" fmla="*/ 873079 w 3353550"/>
              <a:gd name="connsiteY66" fmla="*/ 63674 h 1418748"/>
              <a:gd name="connsiteX67" fmla="*/ 300202 w 3353550"/>
              <a:gd name="connsiteY67" fmla="*/ 52657 h 1418748"/>
              <a:gd name="connsiteX68" fmla="*/ 209597 w 3353550"/>
              <a:gd name="connsiteY68" fmla="*/ 128977 h 1418748"/>
              <a:gd name="connsiteX69" fmla="*/ 69865 w 3353550"/>
              <a:gd name="connsiteY69" fmla="*/ 128977 h 1418748"/>
              <a:gd name="connsiteX70" fmla="*/ 69865 w 3353550"/>
              <a:gd name="connsiteY70" fmla="*/ 128977 h 1418748"/>
              <a:gd name="connsiteX71" fmla="*/ 0 w 3353550"/>
              <a:gd name="connsiteY71" fmla="*/ 128977 h 1418748"/>
              <a:gd name="connsiteX0" fmla="*/ 2206120 w 3353550"/>
              <a:gd name="connsiteY0" fmla="*/ 1418748 h 1418748"/>
              <a:gd name="connsiteX1" fmla="*/ 2272221 w 3353550"/>
              <a:gd name="connsiteY1" fmla="*/ 1374681 h 1418748"/>
              <a:gd name="connsiteX2" fmla="*/ 2305271 w 3353550"/>
              <a:gd name="connsiteY2" fmla="*/ 1352647 h 1418748"/>
              <a:gd name="connsiteX3" fmla="*/ 2371373 w 3353550"/>
              <a:gd name="connsiteY3" fmla="*/ 1330613 h 1418748"/>
              <a:gd name="connsiteX4" fmla="*/ 2404423 w 3353550"/>
              <a:gd name="connsiteY4" fmla="*/ 1308580 h 1418748"/>
              <a:gd name="connsiteX5" fmla="*/ 2470524 w 3353550"/>
              <a:gd name="connsiteY5" fmla="*/ 1286546 h 1418748"/>
              <a:gd name="connsiteX6" fmla="*/ 2503575 w 3353550"/>
              <a:gd name="connsiteY6" fmla="*/ 1275529 h 1418748"/>
              <a:gd name="connsiteX7" fmla="*/ 2547643 w 3353550"/>
              <a:gd name="connsiteY7" fmla="*/ 1253495 h 1418748"/>
              <a:gd name="connsiteX8" fmla="*/ 2591710 w 3353550"/>
              <a:gd name="connsiteY8" fmla="*/ 1242479 h 1418748"/>
              <a:gd name="connsiteX9" fmla="*/ 2624761 w 3353550"/>
              <a:gd name="connsiteY9" fmla="*/ 1231462 h 1418748"/>
              <a:gd name="connsiteX10" fmla="*/ 2657811 w 3353550"/>
              <a:gd name="connsiteY10" fmla="*/ 1209428 h 1418748"/>
              <a:gd name="connsiteX11" fmla="*/ 2690862 w 3353550"/>
              <a:gd name="connsiteY11" fmla="*/ 1198411 h 1418748"/>
              <a:gd name="connsiteX12" fmla="*/ 2756963 w 3353550"/>
              <a:gd name="connsiteY12" fmla="*/ 1154344 h 1418748"/>
              <a:gd name="connsiteX13" fmla="*/ 2778997 w 3353550"/>
              <a:gd name="connsiteY13" fmla="*/ 1121293 h 1418748"/>
              <a:gd name="connsiteX14" fmla="*/ 2845098 w 3353550"/>
              <a:gd name="connsiteY14" fmla="*/ 1066209 h 1418748"/>
              <a:gd name="connsiteX15" fmla="*/ 2878149 w 3353550"/>
              <a:gd name="connsiteY15" fmla="*/ 1000107 h 1418748"/>
              <a:gd name="connsiteX16" fmla="*/ 2867132 w 3353550"/>
              <a:gd name="connsiteY16" fmla="*/ 911973 h 1418748"/>
              <a:gd name="connsiteX17" fmla="*/ 2834081 w 3353550"/>
              <a:gd name="connsiteY17" fmla="*/ 889939 h 1418748"/>
              <a:gd name="connsiteX18" fmla="*/ 2712896 w 3353550"/>
              <a:gd name="connsiteY18" fmla="*/ 900956 h 1418748"/>
              <a:gd name="connsiteX19" fmla="*/ 2668828 w 3353550"/>
              <a:gd name="connsiteY19" fmla="*/ 911973 h 1418748"/>
              <a:gd name="connsiteX20" fmla="*/ 2558659 w 3353550"/>
              <a:gd name="connsiteY20" fmla="*/ 945023 h 1418748"/>
              <a:gd name="connsiteX21" fmla="*/ 2514592 w 3353550"/>
              <a:gd name="connsiteY21" fmla="*/ 967057 h 1418748"/>
              <a:gd name="connsiteX22" fmla="*/ 2481541 w 3353550"/>
              <a:gd name="connsiteY22" fmla="*/ 978074 h 1418748"/>
              <a:gd name="connsiteX23" fmla="*/ 2029850 w 3353550"/>
              <a:gd name="connsiteY23" fmla="*/ 967057 h 1418748"/>
              <a:gd name="connsiteX24" fmla="*/ 1941715 w 3353550"/>
              <a:gd name="connsiteY24" fmla="*/ 945023 h 1418748"/>
              <a:gd name="connsiteX25" fmla="*/ 1897647 w 3353550"/>
              <a:gd name="connsiteY25" fmla="*/ 934006 h 1418748"/>
              <a:gd name="connsiteX26" fmla="*/ 1831546 w 3353550"/>
              <a:gd name="connsiteY26" fmla="*/ 911973 h 1418748"/>
              <a:gd name="connsiteX27" fmla="*/ 1798496 w 3353550"/>
              <a:gd name="connsiteY27" fmla="*/ 889939 h 1418748"/>
              <a:gd name="connsiteX28" fmla="*/ 1655276 w 3353550"/>
              <a:gd name="connsiteY28" fmla="*/ 878922 h 1418748"/>
              <a:gd name="connsiteX29" fmla="*/ 1721377 w 3353550"/>
              <a:gd name="connsiteY29" fmla="*/ 856888 h 1418748"/>
              <a:gd name="connsiteX30" fmla="*/ 1809512 w 3353550"/>
              <a:gd name="connsiteY30" fmla="*/ 834854 h 1418748"/>
              <a:gd name="connsiteX31" fmla="*/ 1875614 w 3353550"/>
              <a:gd name="connsiteY31" fmla="*/ 812821 h 1418748"/>
              <a:gd name="connsiteX32" fmla="*/ 1908664 w 3353550"/>
              <a:gd name="connsiteY32" fmla="*/ 801804 h 1418748"/>
              <a:gd name="connsiteX33" fmla="*/ 1985782 w 3353550"/>
              <a:gd name="connsiteY33" fmla="*/ 790787 h 1418748"/>
              <a:gd name="connsiteX34" fmla="*/ 2029850 w 3353550"/>
              <a:gd name="connsiteY34" fmla="*/ 779770 h 1418748"/>
              <a:gd name="connsiteX35" fmla="*/ 2327305 w 3353550"/>
              <a:gd name="connsiteY35" fmla="*/ 768753 h 1418748"/>
              <a:gd name="connsiteX36" fmla="*/ 2503575 w 3353550"/>
              <a:gd name="connsiteY36" fmla="*/ 757736 h 1418748"/>
              <a:gd name="connsiteX37" fmla="*/ 2823064 w 3353550"/>
              <a:gd name="connsiteY37" fmla="*/ 746720 h 1418748"/>
              <a:gd name="connsiteX38" fmla="*/ 2933233 w 3353550"/>
              <a:gd name="connsiteY38" fmla="*/ 713669 h 1418748"/>
              <a:gd name="connsiteX39" fmla="*/ 2977300 w 3353550"/>
              <a:gd name="connsiteY39" fmla="*/ 691635 h 1418748"/>
              <a:gd name="connsiteX40" fmla="*/ 3010351 w 3353550"/>
              <a:gd name="connsiteY40" fmla="*/ 680618 h 1418748"/>
              <a:gd name="connsiteX41" fmla="*/ 3043402 w 3353550"/>
              <a:gd name="connsiteY41" fmla="*/ 658585 h 1418748"/>
              <a:gd name="connsiteX42" fmla="*/ 3109503 w 3353550"/>
              <a:gd name="connsiteY42" fmla="*/ 636551 h 1418748"/>
              <a:gd name="connsiteX43" fmla="*/ 3153570 w 3353550"/>
              <a:gd name="connsiteY43" fmla="*/ 614517 h 1418748"/>
              <a:gd name="connsiteX44" fmla="*/ 3186621 w 3353550"/>
              <a:gd name="connsiteY44" fmla="*/ 603500 h 1418748"/>
              <a:gd name="connsiteX45" fmla="*/ 3219671 w 3353550"/>
              <a:gd name="connsiteY45" fmla="*/ 581467 h 1418748"/>
              <a:gd name="connsiteX46" fmla="*/ 3252722 w 3353550"/>
              <a:gd name="connsiteY46" fmla="*/ 570450 h 1418748"/>
              <a:gd name="connsiteX47" fmla="*/ 3318823 w 3353550"/>
              <a:gd name="connsiteY47" fmla="*/ 537399 h 1418748"/>
              <a:gd name="connsiteX48" fmla="*/ 3351874 w 3353550"/>
              <a:gd name="connsiteY48" fmla="*/ 460281 h 1418748"/>
              <a:gd name="connsiteX49" fmla="*/ 3340857 w 3353550"/>
              <a:gd name="connsiteY49" fmla="*/ 228927 h 1418748"/>
              <a:gd name="connsiteX50" fmla="*/ 3241705 w 3353550"/>
              <a:gd name="connsiteY50" fmla="*/ 173842 h 1418748"/>
              <a:gd name="connsiteX51" fmla="*/ 3098486 w 3353550"/>
              <a:gd name="connsiteY51" fmla="*/ 162826 h 1418748"/>
              <a:gd name="connsiteX52" fmla="*/ 2944250 w 3353550"/>
              <a:gd name="connsiteY52" fmla="*/ 140792 h 1418748"/>
              <a:gd name="connsiteX53" fmla="*/ 2889165 w 3353550"/>
              <a:gd name="connsiteY53" fmla="*/ 129775 h 1418748"/>
              <a:gd name="connsiteX54" fmla="*/ 2801030 w 3353550"/>
              <a:gd name="connsiteY54" fmla="*/ 118758 h 1418748"/>
              <a:gd name="connsiteX55" fmla="*/ 2602727 w 3353550"/>
              <a:gd name="connsiteY55" fmla="*/ 96724 h 1418748"/>
              <a:gd name="connsiteX56" fmla="*/ 2525609 w 3353550"/>
              <a:gd name="connsiteY56" fmla="*/ 74691 h 1418748"/>
              <a:gd name="connsiteX57" fmla="*/ 2294255 w 3353550"/>
              <a:gd name="connsiteY57" fmla="*/ 41640 h 1418748"/>
              <a:gd name="connsiteX58" fmla="*/ 2173069 w 3353550"/>
              <a:gd name="connsiteY58" fmla="*/ 63674 h 1418748"/>
              <a:gd name="connsiteX59" fmla="*/ 2106968 w 3353550"/>
              <a:gd name="connsiteY59" fmla="*/ 85707 h 1418748"/>
              <a:gd name="connsiteX60" fmla="*/ 1523074 w 3353550"/>
              <a:gd name="connsiteY60" fmla="*/ 107741 h 1418748"/>
              <a:gd name="connsiteX61" fmla="*/ 1490023 w 3353550"/>
              <a:gd name="connsiteY61" fmla="*/ 129775 h 1418748"/>
              <a:gd name="connsiteX62" fmla="*/ 1291720 w 3353550"/>
              <a:gd name="connsiteY62" fmla="*/ 107741 h 1418748"/>
              <a:gd name="connsiteX63" fmla="*/ 1203585 w 3353550"/>
              <a:gd name="connsiteY63" fmla="*/ 74691 h 1418748"/>
              <a:gd name="connsiteX64" fmla="*/ 1104433 w 3353550"/>
              <a:gd name="connsiteY64" fmla="*/ 41640 h 1418748"/>
              <a:gd name="connsiteX65" fmla="*/ 917146 w 3353550"/>
              <a:gd name="connsiteY65" fmla="*/ 52657 h 1418748"/>
              <a:gd name="connsiteX66" fmla="*/ 873079 w 3353550"/>
              <a:gd name="connsiteY66" fmla="*/ 63674 h 1418748"/>
              <a:gd name="connsiteX67" fmla="*/ 419193 w 3353550"/>
              <a:gd name="connsiteY67" fmla="*/ 64489 h 1418748"/>
              <a:gd name="connsiteX68" fmla="*/ 209597 w 3353550"/>
              <a:gd name="connsiteY68" fmla="*/ 128977 h 1418748"/>
              <a:gd name="connsiteX69" fmla="*/ 69865 w 3353550"/>
              <a:gd name="connsiteY69" fmla="*/ 128977 h 1418748"/>
              <a:gd name="connsiteX70" fmla="*/ 69865 w 3353550"/>
              <a:gd name="connsiteY70" fmla="*/ 128977 h 1418748"/>
              <a:gd name="connsiteX71" fmla="*/ 0 w 3353550"/>
              <a:gd name="connsiteY71" fmla="*/ 128977 h 1418748"/>
              <a:gd name="connsiteX0" fmla="*/ 2206120 w 3353550"/>
              <a:gd name="connsiteY0" fmla="*/ 1418748 h 1418748"/>
              <a:gd name="connsiteX1" fmla="*/ 2272221 w 3353550"/>
              <a:gd name="connsiteY1" fmla="*/ 1374681 h 1418748"/>
              <a:gd name="connsiteX2" fmla="*/ 2305271 w 3353550"/>
              <a:gd name="connsiteY2" fmla="*/ 1352647 h 1418748"/>
              <a:gd name="connsiteX3" fmla="*/ 2371373 w 3353550"/>
              <a:gd name="connsiteY3" fmla="*/ 1330613 h 1418748"/>
              <a:gd name="connsiteX4" fmla="*/ 2404423 w 3353550"/>
              <a:gd name="connsiteY4" fmla="*/ 1308580 h 1418748"/>
              <a:gd name="connsiteX5" fmla="*/ 2470524 w 3353550"/>
              <a:gd name="connsiteY5" fmla="*/ 1286546 h 1418748"/>
              <a:gd name="connsiteX6" fmla="*/ 2503575 w 3353550"/>
              <a:gd name="connsiteY6" fmla="*/ 1275529 h 1418748"/>
              <a:gd name="connsiteX7" fmla="*/ 2547643 w 3353550"/>
              <a:gd name="connsiteY7" fmla="*/ 1253495 h 1418748"/>
              <a:gd name="connsiteX8" fmla="*/ 2591710 w 3353550"/>
              <a:gd name="connsiteY8" fmla="*/ 1242479 h 1418748"/>
              <a:gd name="connsiteX9" fmla="*/ 2624761 w 3353550"/>
              <a:gd name="connsiteY9" fmla="*/ 1231462 h 1418748"/>
              <a:gd name="connsiteX10" fmla="*/ 2657811 w 3353550"/>
              <a:gd name="connsiteY10" fmla="*/ 1209428 h 1418748"/>
              <a:gd name="connsiteX11" fmla="*/ 2690862 w 3353550"/>
              <a:gd name="connsiteY11" fmla="*/ 1198411 h 1418748"/>
              <a:gd name="connsiteX12" fmla="*/ 2756963 w 3353550"/>
              <a:gd name="connsiteY12" fmla="*/ 1154344 h 1418748"/>
              <a:gd name="connsiteX13" fmla="*/ 2778997 w 3353550"/>
              <a:gd name="connsiteY13" fmla="*/ 1121293 h 1418748"/>
              <a:gd name="connsiteX14" fmla="*/ 2845098 w 3353550"/>
              <a:gd name="connsiteY14" fmla="*/ 1066209 h 1418748"/>
              <a:gd name="connsiteX15" fmla="*/ 2878149 w 3353550"/>
              <a:gd name="connsiteY15" fmla="*/ 1000107 h 1418748"/>
              <a:gd name="connsiteX16" fmla="*/ 2867132 w 3353550"/>
              <a:gd name="connsiteY16" fmla="*/ 911973 h 1418748"/>
              <a:gd name="connsiteX17" fmla="*/ 2834081 w 3353550"/>
              <a:gd name="connsiteY17" fmla="*/ 889939 h 1418748"/>
              <a:gd name="connsiteX18" fmla="*/ 2712896 w 3353550"/>
              <a:gd name="connsiteY18" fmla="*/ 900956 h 1418748"/>
              <a:gd name="connsiteX19" fmla="*/ 2668828 w 3353550"/>
              <a:gd name="connsiteY19" fmla="*/ 911973 h 1418748"/>
              <a:gd name="connsiteX20" fmla="*/ 2558659 w 3353550"/>
              <a:gd name="connsiteY20" fmla="*/ 945023 h 1418748"/>
              <a:gd name="connsiteX21" fmla="*/ 2514592 w 3353550"/>
              <a:gd name="connsiteY21" fmla="*/ 967057 h 1418748"/>
              <a:gd name="connsiteX22" fmla="*/ 2481541 w 3353550"/>
              <a:gd name="connsiteY22" fmla="*/ 978074 h 1418748"/>
              <a:gd name="connsiteX23" fmla="*/ 2029850 w 3353550"/>
              <a:gd name="connsiteY23" fmla="*/ 967057 h 1418748"/>
              <a:gd name="connsiteX24" fmla="*/ 1941715 w 3353550"/>
              <a:gd name="connsiteY24" fmla="*/ 945023 h 1418748"/>
              <a:gd name="connsiteX25" fmla="*/ 1897647 w 3353550"/>
              <a:gd name="connsiteY25" fmla="*/ 934006 h 1418748"/>
              <a:gd name="connsiteX26" fmla="*/ 1831546 w 3353550"/>
              <a:gd name="connsiteY26" fmla="*/ 911973 h 1418748"/>
              <a:gd name="connsiteX27" fmla="*/ 1798496 w 3353550"/>
              <a:gd name="connsiteY27" fmla="*/ 889939 h 1418748"/>
              <a:gd name="connsiteX28" fmla="*/ 1655276 w 3353550"/>
              <a:gd name="connsiteY28" fmla="*/ 878922 h 1418748"/>
              <a:gd name="connsiteX29" fmla="*/ 1721377 w 3353550"/>
              <a:gd name="connsiteY29" fmla="*/ 856888 h 1418748"/>
              <a:gd name="connsiteX30" fmla="*/ 1809512 w 3353550"/>
              <a:gd name="connsiteY30" fmla="*/ 834854 h 1418748"/>
              <a:gd name="connsiteX31" fmla="*/ 1875614 w 3353550"/>
              <a:gd name="connsiteY31" fmla="*/ 812821 h 1418748"/>
              <a:gd name="connsiteX32" fmla="*/ 1908664 w 3353550"/>
              <a:gd name="connsiteY32" fmla="*/ 801804 h 1418748"/>
              <a:gd name="connsiteX33" fmla="*/ 1985782 w 3353550"/>
              <a:gd name="connsiteY33" fmla="*/ 790787 h 1418748"/>
              <a:gd name="connsiteX34" fmla="*/ 2029850 w 3353550"/>
              <a:gd name="connsiteY34" fmla="*/ 779770 h 1418748"/>
              <a:gd name="connsiteX35" fmla="*/ 2327305 w 3353550"/>
              <a:gd name="connsiteY35" fmla="*/ 768753 h 1418748"/>
              <a:gd name="connsiteX36" fmla="*/ 2503575 w 3353550"/>
              <a:gd name="connsiteY36" fmla="*/ 757736 h 1418748"/>
              <a:gd name="connsiteX37" fmla="*/ 2823064 w 3353550"/>
              <a:gd name="connsiteY37" fmla="*/ 746720 h 1418748"/>
              <a:gd name="connsiteX38" fmla="*/ 2933233 w 3353550"/>
              <a:gd name="connsiteY38" fmla="*/ 713669 h 1418748"/>
              <a:gd name="connsiteX39" fmla="*/ 2977300 w 3353550"/>
              <a:gd name="connsiteY39" fmla="*/ 691635 h 1418748"/>
              <a:gd name="connsiteX40" fmla="*/ 3010351 w 3353550"/>
              <a:gd name="connsiteY40" fmla="*/ 680618 h 1418748"/>
              <a:gd name="connsiteX41" fmla="*/ 3043402 w 3353550"/>
              <a:gd name="connsiteY41" fmla="*/ 658585 h 1418748"/>
              <a:gd name="connsiteX42" fmla="*/ 3109503 w 3353550"/>
              <a:gd name="connsiteY42" fmla="*/ 636551 h 1418748"/>
              <a:gd name="connsiteX43" fmla="*/ 3153570 w 3353550"/>
              <a:gd name="connsiteY43" fmla="*/ 614517 h 1418748"/>
              <a:gd name="connsiteX44" fmla="*/ 3186621 w 3353550"/>
              <a:gd name="connsiteY44" fmla="*/ 603500 h 1418748"/>
              <a:gd name="connsiteX45" fmla="*/ 3219671 w 3353550"/>
              <a:gd name="connsiteY45" fmla="*/ 581467 h 1418748"/>
              <a:gd name="connsiteX46" fmla="*/ 3252722 w 3353550"/>
              <a:gd name="connsiteY46" fmla="*/ 570450 h 1418748"/>
              <a:gd name="connsiteX47" fmla="*/ 3318823 w 3353550"/>
              <a:gd name="connsiteY47" fmla="*/ 537399 h 1418748"/>
              <a:gd name="connsiteX48" fmla="*/ 3351874 w 3353550"/>
              <a:gd name="connsiteY48" fmla="*/ 460281 h 1418748"/>
              <a:gd name="connsiteX49" fmla="*/ 3340857 w 3353550"/>
              <a:gd name="connsiteY49" fmla="*/ 228927 h 1418748"/>
              <a:gd name="connsiteX50" fmla="*/ 3241705 w 3353550"/>
              <a:gd name="connsiteY50" fmla="*/ 173842 h 1418748"/>
              <a:gd name="connsiteX51" fmla="*/ 3098486 w 3353550"/>
              <a:gd name="connsiteY51" fmla="*/ 162826 h 1418748"/>
              <a:gd name="connsiteX52" fmla="*/ 2944250 w 3353550"/>
              <a:gd name="connsiteY52" fmla="*/ 140792 h 1418748"/>
              <a:gd name="connsiteX53" fmla="*/ 2889165 w 3353550"/>
              <a:gd name="connsiteY53" fmla="*/ 129775 h 1418748"/>
              <a:gd name="connsiteX54" fmla="*/ 2801030 w 3353550"/>
              <a:gd name="connsiteY54" fmla="*/ 118758 h 1418748"/>
              <a:gd name="connsiteX55" fmla="*/ 2602727 w 3353550"/>
              <a:gd name="connsiteY55" fmla="*/ 96724 h 1418748"/>
              <a:gd name="connsiteX56" fmla="*/ 2525609 w 3353550"/>
              <a:gd name="connsiteY56" fmla="*/ 74691 h 1418748"/>
              <a:gd name="connsiteX57" fmla="*/ 2294255 w 3353550"/>
              <a:gd name="connsiteY57" fmla="*/ 41640 h 1418748"/>
              <a:gd name="connsiteX58" fmla="*/ 2173069 w 3353550"/>
              <a:gd name="connsiteY58" fmla="*/ 63674 h 1418748"/>
              <a:gd name="connsiteX59" fmla="*/ 2106968 w 3353550"/>
              <a:gd name="connsiteY59" fmla="*/ 85707 h 1418748"/>
              <a:gd name="connsiteX60" fmla="*/ 1523074 w 3353550"/>
              <a:gd name="connsiteY60" fmla="*/ 107741 h 1418748"/>
              <a:gd name="connsiteX61" fmla="*/ 1490023 w 3353550"/>
              <a:gd name="connsiteY61" fmla="*/ 129775 h 1418748"/>
              <a:gd name="connsiteX62" fmla="*/ 1291720 w 3353550"/>
              <a:gd name="connsiteY62" fmla="*/ 107741 h 1418748"/>
              <a:gd name="connsiteX63" fmla="*/ 1203585 w 3353550"/>
              <a:gd name="connsiteY63" fmla="*/ 74691 h 1418748"/>
              <a:gd name="connsiteX64" fmla="*/ 1104433 w 3353550"/>
              <a:gd name="connsiteY64" fmla="*/ 41640 h 1418748"/>
              <a:gd name="connsiteX65" fmla="*/ 917146 w 3353550"/>
              <a:gd name="connsiteY65" fmla="*/ 52657 h 1418748"/>
              <a:gd name="connsiteX66" fmla="*/ 873079 w 3353550"/>
              <a:gd name="connsiteY66" fmla="*/ 63674 h 1418748"/>
              <a:gd name="connsiteX67" fmla="*/ 419193 w 3353550"/>
              <a:gd name="connsiteY67" fmla="*/ 128977 h 1418748"/>
              <a:gd name="connsiteX68" fmla="*/ 209597 w 3353550"/>
              <a:gd name="connsiteY68" fmla="*/ 128977 h 1418748"/>
              <a:gd name="connsiteX69" fmla="*/ 69865 w 3353550"/>
              <a:gd name="connsiteY69" fmla="*/ 128977 h 1418748"/>
              <a:gd name="connsiteX70" fmla="*/ 69865 w 3353550"/>
              <a:gd name="connsiteY70" fmla="*/ 128977 h 1418748"/>
              <a:gd name="connsiteX71" fmla="*/ 0 w 3353550"/>
              <a:gd name="connsiteY71" fmla="*/ 128977 h 1418748"/>
              <a:gd name="connsiteX0" fmla="*/ 2206120 w 3353550"/>
              <a:gd name="connsiteY0" fmla="*/ 1418748 h 1418748"/>
              <a:gd name="connsiteX1" fmla="*/ 2272221 w 3353550"/>
              <a:gd name="connsiteY1" fmla="*/ 1374681 h 1418748"/>
              <a:gd name="connsiteX2" fmla="*/ 2305271 w 3353550"/>
              <a:gd name="connsiteY2" fmla="*/ 1352647 h 1418748"/>
              <a:gd name="connsiteX3" fmla="*/ 2371373 w 3353550"/>
              <a:gd name="connsiteY3" fmla="*/ 1330613 h 1418748"/>
              <a:gd name="connsiteX4" fmla="*/ 2404423 w 3353550"/>
              <a:gd name="connsiteY4" fmla="*/ 1308580 h 1418748"/>
              <a:gd name="connsiteX5" fmla="*/ 2470524 w 3353550"/>
              <a:gd name="connsiteY5" fmla="*/ 1286546 h 1418748"/>
              <a:gd name="connsiteX6" fmla="*/ 2503575 w 3353550"/>
              <a:gd name="connsiteY6" fmla="*/ 1275529 h 1418748"/>
              <a:gd name="connsiteX7" fmla="*/ 2547643 w 3353550"/>
              <a:gd name="connsiteY7" fmla="*/ 1253495 h 1418748"/>
              <a:gd name="connsiteX8" fmla="*/ 2591710 w 3353550"/>
              <a:gd name="connsiteY8" fmla="*/ 1242479 h 1418748"/>
              <a:gd name="connsiteX9" fmla="*/ 2624761 w 3353550"/>
              <a:gd name="connsiteY9" fmla="*/ 1231462 h 1418748"/>
              <a:gd name="connsiteX10" fmla="*/ 2657811 w 3353550"/>
              <a:gd name="connsiteY10" fmla="*/ 1209428 h 1418748"/>
              <a:gd name="connsiteX11" fmla="*/ 2690862 w 3353550"/>
              <a:gd name="connsiteY11" fmla="*/ 1198411 h 1418748"/>
              <a:gd name="connsiteX12" fmla="*/ 2756963 w 3353550"/>
              <a:gd name="connsiteY12" fmla="*/ 1154344 h 1418748"/>
              <a:gd name="connsiteX13" fmla="*/ 2778997 w 3353550"/>
              <a:gd name="connsiteY13" fmla="*/ 1121293 h 1418748"/>
              <a:gd name="connsiteX14" fmla="*/ 2845098 w 3353550"/>
              <a:gd name="connsiteY14" fmla="*/ 1066209 h 1418748"/>
              <a:gd name="connsiteX15" fmla="*/ 2878149 w 3353550"/>
              <a:gd name="connsiteY15" fmla="*/ 1000107 h 1418748"/>
              <a:gd name="connsiteX16" fmla="*/ 2867132 w 3353550"/>
              <a:gd name="connsiteY16" fmla="*/ 911973 h 1418748"/>
              <a:gd name="connsiteX17" fmla="*/ 2834081 w 3353550"/>
              <a:gd name="connsiteY17" fmla="*/ 889939 h 1418748"/>
              <a:gd name="connsiteX18" fmla="*/ 2712896 w 3353550"/>
              <a:gd name="connsiteY18" fmla="*/ 900956 h 1418748"/>
              <a:gd name="connsiteX19" fmla="*/ 2668828 w 3353550"/>
              <a:gd name="connsiteY19" fmla="*/ 911973 h 1418748"/>
              <a:gd name="connsiteX20" fmla="*/ 2558659 w 3353550"/>
              <a:gd name="connsiteY20" fmla="*/ 945023 h 1418748"/>
              <a:gd name="connsiteX21" fmla="*/ 2514592 w 3353550"/>
              <a:gd name="connsiteY21" fmla="*/ 967057 h 1418748"/>
              <a:gd name="connsiteX22" fmla="*/ 2481541 w 3353550"/>
              <a:gd name="connsiteY22" fmla="*/ 978074 h 1418748"/>
              <a:gd name="connsiteX23" fmla="*/ 2029850 w 3353550"/>
              <a:gd name="connsiteY23" fmla="*/ 967057 h 1418748"/>
              <a:gd name="connsiteX24" fmla="*/ 1941715 w 3353550"/>
              <a:gd name="connsiteY24" fmla="*/ 945023 h 1418748"/>
              <a:gd name="connsiteX25" fmla="*/ 1897647 w 3353550"/>
              <a:gd name="connsiteY25" fmla="*/ 934006 h 1418748"/>
              <a:gd name="connsiteX26" fmla="*/ 1831546 w 3353550"/>
              <a:gd name="connsiteY26" fmla="*/ 911973 h 1418748"/>
              <a:gd name="connsiteX27" fmla="*/ 1798496 w 3353550"/>
              <a:gd name="connsiteY27" fmla="*/ 889939 h 1418748"/>
              <a:gd name="connsiteX28" fmla="*/ 1655276 w 3353550"/>
              <a:gd name="connsiteY28" fmla="*/ 878922 h 1418748"/>
              <a:gd name="connsiteX29" fmla="*/ 1721377 w 3353550"/>
              <a:gd name="connsiteY29" fmla="*/ 856888 h 1418748"/>
              <a:gd name="connsiteX30" fmla="*/ 1809512 w 3353550"/>
              <a:gd name="connsiteY30" fmla="*/ 834854 h 1418748"/>
              <a:gd name="connsiteX31" fmla="*/ 1875614 w 3353550"/>
              <a:gd name="connsiteY31" fmla="*/ 812821 h 1418748"/>
              <a:gd name="connsiteX32" fmla="*/ 1908664 w 3353550"/>
              <a:gd name="connsiteY32" fmla="*/ 801804 h 1418748"/>
              <a:gd name="connsiteX33" fmla="*/ 1985782 w 3353550"/>
              <a:gd name="connsiteY33" fmla="*/ 790787 h 1418748"/>
              <a:gd name="connsiteX34" fmla="*/ 2029850 w 3353550"/>
              <a:gd name="connsiteY34" fmla="*/ 779770 h 1418748"/>
              <a:gd name="connsiteX35" fmla="*/ 2327305 w 3353550"/>
              <a:gd name="connsiteY35" fmla="*/ 768753 h 1418748"/>
              <a:gd name="connsiteX36" fmla="*/ 2503575 w 3353550"/>
              <a:gd name="connsiteY36" fmla="*/ 757736 h 1418748"/>
              <a:gd name="connsiteX37" fmla="*/ 2823064 w 3353550"/>
              <a:gd name="connsiteY37" fmla="*/ 746720 h 1418748"/>
              <a:gd name="connsiteX38" fmla="*/ 2933233 w 3353550"/>
              <a:gd name="connsiteY38" fmla="*/ 713669 h 1418748"/>
              <a:gd name="connsiteX39" fmla="*/ 2977300 w 3353550"/>
              <a:gd name="connsiteY39" fmla="*/ 691635 h 1418748"/>
              <a:gd name="connsiteX40" fmla="*/ 3010351 w 3353550"/>
              <a:gd name="connsiteY40" fmla="*/ 680618 h 1418748"/>
              <a:gd name="connsiteX41" fmla="*/ 3043402 w 3353550"/>
              <a:gd name="connsiteY41" fmla="*/ 658585 h 1418748"/>
              <a:gd name="connsiteX42" fmla="*/ 3109503 w 3353550"/>
              <a:gd name="connsiteY42" fmla="*/ 636551 h 1418748"/>
              <a:gd name="connsiteX43" fmla="*/ 3153570 w 3353550"/>
              <a:gd name="connsiteY43" fmla="*/ 614517 h 1418748"/>
              <a:gd name="connsiteX44" fmla="*/ 3186621 w 3353550"/>
              <a:gd name="connsiteY44" fmla="*/ 603500 h 1418748"/>
              <a:gd name="connsiteX45" fmla="*/ 3219671 w 3353550"/>
              <a:gd name="connsiteY45" fmla="*/ 581467 h 1418748"/>
              <a:gd name="connsiteX46" fmla="*/ 3252722 w 3353550"/>
              <a:gd name="connsiteY46" fmla="*/ 570450 h 1418748"/>
              <a:gd name="connsiteX47" fmla="*/ 3318823 w 3353550"/>
              <a:gd name="connsiteY47" fmla="*/ 537399 h 1418748"/>
              <a:gd name="connsiteX48" fmla="*/ 3351874 w 3353550"/>
              <a:gd name="connsiteY48" fmla="*/ 460281 h 1418748"/>
              <a:gd name="connsiteX49" fmla="*/ 3340857 w 3353550"/>
              <a:gd name="connsiteY49" fmla="*/ 228927 h 1418748"/>
              <a:gd name="connsiteX50" fmla="*/ 3241705 w 3353550"/>
              <a:gd name="connsiteY50" fmla="*/ 173842 h 1418748"/>
              <a:gd name="connsiteX51" fmla="*/ 3098486 w 3353550"/>
              <a:gd name="connsiteY51" fmla="*/ 162826 h 1418748"/>
              <a:gd name="connsiteX52" fmla="*/ 2944250 w 3353550"/>
              <a:gd name="connsiteY52" fmla="*/ 140792 h 1418748"/>
              <a:gd name="connsiteX53" fmla="*/ 2889165 w 3353550"/>
              <a:gd name="connsiteY53" fmla="*/ 129775 h 1418748"/>
              <a:gd name="connsiteX54" fmla="*/ 2801030 w 3353550"/>
              <a:gd name="connsiteY54" fmla="*/ 118758 h 1418748"/>
              <a:gd name="connsiteX55" fmla="*/ 2602727 w 3353550"/>
              <a:gd name="connsiteY55" fmla="*/ 96724 h 1418748"/>
              <a:gd name="connsiteX56" fmla="*/ 2525609 w 3353550"/>
              <a:gd name="connsiteY56" fmla="*/ 74691 h 1418748"/>
              <a:gd name="connsiteX57" fmla="*/ 2294255 w 3353550"/>
              <a:gd name="connsiteY57" fmla="*/ 41640 h 1418748"/>
              <a:gd name="connsiteX58" fmla="*/ 2173069 w 3353550"/>
              <a:gd name="connsiteY58" fmla="*/ 63674 h 1418748"/>
              <a:gd name="connsiteX59" fmla="*/ 2106968 w 3353550"/>
              <a:gd name="connsiteY59" fmla="*/ 85707 h 1418748"/>
              <a:gd name="connsiteX60" fmla="*/ 1523074 w 3353550"/>
              <a:gd name="connsiteY60" fmla="*/ 107741 h 1418748"/>
              <a:gd name="connsiteX61" fmla="*/ 1490023 w 3353550"/>
              <a:gd name="connsiteY61" fmla="*/ 129775 h 1418748"/>
              <a:gd name="connsiteX62" fmla="*/ 1291720 w 3353550"/>
              <a:gd name="connsiteY62" fmla="*/ 107741 h 1418748"/>
              <a:gd name="connsiteX63" fmla="*/ 1203585 w 3353550"/>
              <a:gd name="connsiteY63" fmla="*/ 74691 h 1418748"/>
              <a:gd name="connsiteX64" fmla="*/ 1104433 w 3353550"/>
              <a:gd name="connsiteY64" fmla="*/ 41640 h 1418748"/>
              <a:gd name="connsiteX65" fmla="*/ 917146 w 3353550"/>
              <a:gd name="connsiteY65" fmla="*/ 52657 h 1418748"/>
              <a:gd name="connsiteX66" fmla="*/ 908252 w 3353550"/>
              <a:gd name="connsiteY66" fmla="*/ 128977 h 1418748"/>
              <a:gd name="connsiteX67" fmla="*/ 419193 w 3353550"/>
              <a:gd name="connsiteY67" fmla="*/ 128977 h 1418748"/>
              <a:gd name="connsiteX68" fmla="*/ 209597 w 3353550"/>
              <a:gd name="connsiteY68" fmla="*/ 128977 h 1418748"/>
              <a:gd name="connsiteX69" fmla="*/ 69865 w 3353550"/>
              <a:gd name="connsiteY69" fmla="*/ 128977 h 1418748"/>
              <a:gd name="connsiteX70" fmla="*/ 69865 w 3353550"/>
              <a:gd name="connsiteY70" fmla="*/ 128977 h 1418748"/>
              <a:gd name="connsiteX71" fmla="*/ 0 w 3353550"/>
              <a:gd name="connsiteY71" fmla="*/ 128977 h 1418748"/>
              <a:gd name="connsiteX0" fmla="*/ 2206120 w 3353550"/>
              <a:gd name="connsiteY0" fmla="*/ 1418748 h 1418748"/>
              <a:gd name="connsiteX1" fmla="*/ 2272221 w 3353550"/>
              <a:gd name="connsiteY1" fmla="*/ 1374681 h 1418748"/>
              <a:gd name="connsiteX2" fmla="*/ 2305271 w 3353550"/>
              <a:gd name="connsiteY2" fmla="*/ 1352647 h 1418748"/>
              <a:gd name="connsiteX3" fmla="*/ 2371373 w 3353550"/>
              <a:gd name="connsiteY3" fmla="*/ 1330613 h 1418748"/>
              <a:gd name="connsiteX4" fmla="*/ 2404423 w 3353550"/>
              <a:gd name="connsiteY4" fmla="*/ 1308580 h 1418748"/>
              <a:gd name="connsiteX5" fmla="*/ 2470524 w 3353550"/>
              <a:gd name="connsiteY5" fmla="*/ 1286546 h 1418748"/>
              <a:gd name="connsiteX6" fmla="*/ 2503575 w 3353550"/>
              <a:gd name="connsiteY6" fmla="*/ 1275529 h 1418748"/>
              <a:gd name="connsiteX7" fmla="*/ 2547643 w 3353550"/>
              <a:gd name="connsiteY7" fmla="*/ 1253495 h 1418748"/>
              <a:gd name="connsiteX8" fmla="*/ 2591710 w 3353550"/>
              <a:gd name="connsiteY8" fmla="*/ 1242479 h 1418748"/>
              <a:gd name="connsiteX9" fmla="*/ 2624761 w 3353550"/>
              <a:gd name="connsiteY9" fmla="*/ 1231462 h 1418748"/>
              <a:gd name="connsiteX10" fmla="*/ 2657811 w 3353550"/>
              <a:gd name="connsiteY10" fmla="*/ 1209428 h 1418748"/>
              <a:gd name="connsiteX11" fmla="*/ 2690862 w 3353550"/>
              <a:gd name="connsiteY11" fmla="*/ 1198411 h 1418748"/>
              <a:gd name="connsiteX12" fmla="*/ 2756963 w 3353550"/>
              <a:gd name="connsiteY12" fmla="*/ 1154344 h 1418748"/>
              <a:gd name="connsiteX13" fmla="*/ 2778997 w 3353550"/>
              <a:gd name="connsiteY13" fmla="*/ 1121293 h 1418748"/>
              <a:gd name="connsiteX14" fmla="*/ 2845098 w 3353550"/>
              <a:gd name="connsiteY14" fmla="*/ 1066209 h 1418748"/>
              <a:gd name="connsiteX15" fmla="*/ 2878149 w 3353550"/>
              <a:gd name="connsiteY15" fmla="*/ 1000107 h 1418748"/>
              <a:gd name="connsiteX16" fmla="*/ 2867132 w 3353550"/>
              <a:gd name="connsiteY16" fmla="*/ 911973 h 1418748"/>
              <a:gd name="connsiteX17" fmla="*/ 2834081 w 3353550"/>
              <a:gd name="connsiteY17" fmla="*/ 889939 h 1418748"/>
              <a:gd name="connsiteX18" fmla="*/ 2712896 w 3353550"/>
              <a:gd name="connsiteY18" fmla="*/ 900956 h 1418748"/>
              <a:gd name="connsiteX19" fmla="*/ 2668828 w 3353550"/>
              <a:gd name="connsiteY19" fmla="*/ 911973 h 1418748"/>
              <a:gd name="connsiteX20" fmla="*/ 2558659 w 3353550"/>
              <a:gd name="connsiteY20" fmla="*/ 945023 h 1418748"/>
              <a:gd name="connsiteX21" fmla="*/ 2514592 w 3353550"/>
              <a:gd name="connsiteY21" fmla="*/ 967057 h 1418748"/>
              <a:gd name="connsiteX22" fmla="*/ 2481541 w 3353550"/>
              <a:gd name="connsiteY22" fmla="*/ 978074 h 1418748"/>
              <a:gd name="connsiteX23" fmla="*/ 2029850 w 3353550"/>
              <a:gd name="connsiteY23" fmla="*/ 967057 h 1418748"/>
              <a:gd name="connsiteX24" fmla="*/ 1941715 w 3353550"/>
              <a:gd name="connsiteY24" fmla="*/ 945023 h 1418748"/>
              <a:gd name="connsiteX25" fmla="*/ 1897647 w 3353550"/>
              <a:gd name="connsiteY25" fmla="*/ 934006 h 1418748"/>
              <a:gd name="connsiteX26" fmla="*/ 1831546 w 3353550"/>
              <a:gd name="connsiteY26" fmla="*/ 911973 h 1418748"/>
              <a:gd name="connsiteX27" fmla="*/ 1798496 w 3353550"/>
              <a:gd name="connsiteY27" fmla="*/ 889939 h 1418748"/>
              <a:gd name="connsiteX28" fmla="*/ 1655276 w 3353550"/>
              <a:gd name="connsiteY28" fmla="*/ 878922 h 1418748"/>
              <a:gd name="connsiteX29" fmla="*/ 1721377 w 3353550"/>
              <a:gd name="connsiteY29" fmla="*/ 856888 h 1418748"/>
              <a:gd name="connsiteX30" fmla="*/ 1809512 w 3353550"/>
              <a:gd name="connsiteY30" fmla="*/ 834854 h 1418748"/>
              <a:gd name="connsiteX31" fmla="*/ 1875614 w 3353550"/>
              <a:gd name="connsiteY31" fmla="*/ 812821 h 1418748"/>
              <a:gd name="connsiteX32" fmla="*/ 1908664 w 3353550"/>
              <a:gd name="connsiteY32" fmla="*/ 801804 h 1418748"/>
              <a:gd name="connsiteX33" fmla="*/ 1985782 w 3353550"/>
              <a:gd name="connsiteY33" fmla="*/ 790787 h 1418748"/>
              <a:gd name="connsiteX34" fmla="*/ 2029850 w 3353550"/>
              <a:gd name="connsiteY34" fmla="*/ 779770 h 1418748"/>
              <a:gd name="connsiteX35" fmla="*/ 2327305 w 3353550"/>
              <a:gd name="connsiteY35" fmla="*/ 768753 h 1418748"/>
              <a:gd name="connsiteX36" fmla="*/ 2503575 w 3353550"/>
              <a:gd name="connsiteY36" fmla="*/ 757736 h 1418748"/>
              <a:gd name="connsiteX37" fmla="*/ 2823064 w 3353550"/>
              <a:gd name="connsiteY37" fmla="*/ 746720 h 1418748"/>
              <a:gd name="connsiteX38" fmla="*/ 2933233 w 3353550"/>
              <a:gd name="connsiteY38" fmla="*/ 713669 h 1418748"/>
              <a:gd name="connsiteX39" fmla="*/ 2977300 w 3353550"/>
              <a:gd name="connsiteY39" fmla="*/ 691635 h 1418748"/>
              <a:gd name="connsiteX40" fmla="*/ 3010351 w 3353550"/>
              <a:gd name="connsiteY40" fmla="*/ 680618 h 1418748"/>
              <a:gd name="connsiteX41" fmla="*/ 3043402 w 3353550"/>
              <a:gd name="connsiteY41" fmla="*/ 658585 h 1418748"/>
              <a:gd name="connsiteX42" fmla="*/ 3109503 w 3353550"/>
              <a:gd name="connsiteY42" fmla="*/ 636551 h 1418748"/>
              <a:gd name="connsiteX43" fmla="*/ 3153570 w 3353550"/>
              <a:gd name="connsiteY43" fmla="*/ 614517 h 1418748"/>
              <a:gd name="connsiteX44" fmla="*/ 3186621 w 3353550"/>
              <a:gd name="connsiteY44" fmla="*/ 603500 h 1418748"/>
              <a:gd name="connsiteX45" fmla="*/ 3219671 w 3353550"/>
              <a:gd name="connsiteY45" fmla="*/ 581467 h 1418748"/>
              <a:gd name="connsiteX46" fmla="*/ 3252722 w 3353550"/>
              <a:gd name="connsiteY46" fmla="*/ 570450 h 1418748"/>
              <a:gd name="connsiteX47" fmla="*/ 3318823 w 3353550"/>
              <a:gd name="connsiteY47" fmla="*/ 537399 h 1418748"/>
              <a:gd name="connsiteX48" fmla="*/ 3351874 w 3353550"/>
              <a:gd name="connsiteY48" fmla="*/ 460281 h 1418748"/>
              <a:gd name="connsiteX49" fmla="*/ 3340857 w 3353550"/>
              <a:gd name="connsiteY49" fmla="*/ 228927 h 1418748"/>
              <a:gd name="connsiteX50" fmla="*/ 3241705 w 3353550"/>
              <a:gd name="connsiteY50" fmla="*/ 173842 h 1418748"/>
              <a:gd name="connsiteX51" fmla="*/ 3098486 w 3353550"/>
              <a:gd name="connsiteY51" fmla="*/ 162826 h 1418748"/>
              <a:gd name="connsiteX52" fmla="*/ 2944250 w 3353550"/>
              <a:gd name="connsiteY52" fmla="*/ 140792 h 1418748"/>
              <a:gd name="connsiteX53" fmla="*/ 2889165 w 3353550"/>
              <a:gd name="connsiteY53" fmla="*/ 129775 h 1418748"/>
              <a:gd name="connsiteX54" fmla="*/ 2801030 w 3353550"/>
              <a:gd name="connsiteY54" fmla="*/ 118758 h 1418748"/>
              <a:gd name="connsiteX55" fmla="*/ 2602727 w 3353550"/>
              <a:gd name="connsiteY55" fmla="*/ 96724 h 1418748"/>
              <a:gd name="connsiteX56" fmla="*/ 2525609 w 3353550"/>
              <a:gd name="connsiteY56" fmla="*/ 74691 h 1418748"/>
              <a:gd name="connsiteX57" fmla="*/ 2294255 w 3353550"/>
              <a:gd name="connsiteY57" fmla="*/ 41640 h 1418748"/>
              <a:gd name="connsiteX58" fmla="*/ 2173069 w 3353550"/>
              <a:gd name="connsiteY58" fmla="*/ 63674 h 1418748"/>
              <a:gd name="connsiteX59" fmla="*/ 2106968 w 3353550"/>
              <a:gd name="connsiteY59" fmla="*/ 85707 h 1418748"/>
              <a:gd name="connsiteX60" fmla="*/ 1523074 w 3353550"/>
              <a:gd name="connsiteY60" fmla="*/ 107741 h 1418748"/>
              <a:gd name="connsiteX61" fmla="*/ 1490023 w 3353550"/>
              <a:gd name="connsiteY61" fmla="*/ 129775 h 1418748"/>
              <a:gd name="connsiteX62" fmla="*/ 1291720 w 3353550"/>
              <a:gd name="connsiteY62" fmla="*/ 107741 h 1418748"/>
              <a:gd name="connsiteX63" fmla="*/ 1203585 w 3353550"/>
              <a:gd name="connsiteY63" fmla="*/ 74691 h 1418748"/>
              <a:gd name="connsiteX64" fmla="*/ 1104433 w 3353550"/>
              <a:gd name="connsiteY64" fmla="*/ 41640 h 1418748"/>
              <a:gd name="connsiteX65" fmla="*/ 1047983 w 3353550"/>
              <a:gd name="connsiteY65" fmla="*/ 128977 h 1418748"/>
              <a:gd name="connsiteX66" fmla="*/ 908252 w 3353550"/>
              <a:gd name="connsiteY66" fmla="*/ 128977 h 1418748"/>
              <a:gd name="connsiteX67" fmla="*/ 419193 w 3353550"/>
              <a:gd name="connsiteY67" fmla="*/ 128977 h 1418748"/>
              <a:gd name="connsiteX68" fmla="*/ 209597 w 3353550"/>
              <a:gd name="connsiteY68" fmla="*/ 128977 h 1418748"/>
              <a:gd name="connsiteX69" fmla="*/ 69865 w 3353550"/>
              <a:gd name="connsiteY69" fmla="*/ 128977 h 1418748"/>
              <a:gd name="connsiteX70" fmla="*/ 69865 w 3353550"/>
              <a:gd name="connsiteY70" fmla="*/ 128977 h 1418748"/>
              <a:gd name="connsiteX71" fmla="*/ 0 w 3353550"/>
              <a:gd name="connsiteY71" fmla="*/ 128977 h 1418748"/>
              <a:gd name="connsiteX0" fmla="*/ 2206120 w 3353550"/>
              <a:gd name="connsiteY0" fmla="*/ 1418748 h 1418748"/>
              <a:gd name="connsiteX1" fmla="*/ 2272221 w 3353550"/>
              <a:gd name="connsiteY1" fmla="*/ 1374681 h 1418748"/>
              <a:gd name="connsiteX2" fmla="*/ 2305271 w 3353550"/>
              <a:gd name="connsiteY2" fmla="*/ 1352647 h 1418748"/>
              <a:gd name="connsiteX3" fmla="*/ 2371373 w 3353550"/>
              <a:gd name="connsiteY3" fmla="*/ 1330613 h 1418748"/>
              <a:gd name="connsiteX4" fmla="*/ 2404423 w 3353550"/>
              <a:gd name="connsiteY4" fmla="*/ 1308580 h 1418748"/>
              <a:gd name="connsiteX5" fmla="*/ 2470524 w 3353550"/>
              <a:gd name="connsiteY5" fmla="*/ 1286546 h 1418748"/>
              <a:gd name="connsiteX6" fmla="*/ 2503575 w 3353550"/>
              <a:gd name="connsiteY6" fmla="*/ 1275529 h 1418748"/>
              <a:gd name="connsiteX7" fmla="*/ 2547643 w 3353550"/>
              <a:gd name="connsiteY7" fmla="*/ 1253495 h 1418748"/>
              <a:gd name="connsiteX8" fmla="*/ 2591710 w 3353550"/>
              <a:gd name="connsiteY8" fmla="*/ 1242479 h 1418748"/>
              <a:gd name="connsiteX9" fmla="*/ 2624761 w 3353550"/>
              <a:gd name="connsiteY9" fmla="*/ 1231462 h 1418748"/>
              <a:gd name="connsiteX10" fmla="*/ 2657811 w 3353550"/>
              <a:gd name="connsiteY10" fmla="*/ 1209428 h 1418748"/>
              <a:gd name="connsiteX11" fmla="*/ 2690862 w 3353550"/>
              <a:gd name="connsiteY11" fmla="*/ 1198411 h 1418748"/>
              <a:gd name="connsiteX12" fmla="*/ 2756963 w 3353550"/>
              <a:gd name="connsiteY12" fmla="*/ 1154344 h 1418748"/>
              <a:gd name="connsiteX13" fmla="*/ 2778997 w 3353550"/>
              <a:gd name="connsiteY13" fmla="*/ 1121293 h 1418748"/>
              <a:gd name="connsiteX14" fmla="*/ 2845098 w 3353550"/>
              <a:gd name="connsiteY14" fmla="*/ 1066209 h 1418748"/>
              <a:gd name="connsiteX15" fmla="*/ 2878149 w 3353550"/>
              <a:gd name="connsiteY15" fmla="*/ 1000107 h 1418748"/>
              <a:gd name="connsiteX16" fmla="*/ 2867132 w 3353550"/>
              <a:gd name="connsiteY16" fmla="*/ 911973 h 1418748"/>
              <a:gd name="connsiteX17" fmla="*/ 2834081 w 3353550"/>
              <a:gd name="connsiteY17" fmla="*/ 889939 h 1418748"/>
              <a:gd name="connsiteX18" fmla="*/ 2712896 w 3353550"/>
              <a:gd name="connsiteY18" fmla="*/ 900956 h 1418748"/>
              <a:gd name="connsiteX19" fmla="*/ 2668828 w 3353550"/>
              <a:gd name="connsiteY19" fmla="*/ 911973 h 1418748"/>
              <a:gd name="connsiteX20" fmla="*/ 2558659 w 3353550"/>
              <a:gd name="connsiteY20" fmla="*/ 945023 h 1418748"/>
              <a:gd name="connsiteX21" fmla="*/ 2514592 w 3353550"/>
              <a:gd name="connsiteY21" fmla="*/ 967057 h 1418748"/>
              <a:gd name="connsiteX22" fmla="*/ 2481541 w 3353550"/>
              <a:gd name="connsiteY22" fmla="*/ 978074 h 1418748"/>
              <a:gd name="connsiteX23" fmla="*/ 2029850 w 3353550"/>
              <a:gd name="connsiteY23" fmla="*/ 967057 h 1418748"/>
              <a:gd name="connsiteX24" fmla="*/ 1941715 w 3353550"/>
              <a:gd name="connsiteY24" fmla="*/ 945023 h 1418748"/>
              <a:gd name="connsiteX25" fmla="*/ 1897647 w 3353550"/>
              <a:gd name="connsiteY25" fmla="*/ 934006 h 1418748"/>
              <a:gd name="connsiteX26" fmla="*/ 1831546 w 3353550"/>
              <a:gd name="connsiteY26" fmla="*/ 911973 h 1418748"/>
              <a:gd name="connsiteX27" fmla="*/ 1798496 w 3353550"/>
              <a:gd name="connsiteY27" fmla="*/ 889939 h 1418748"/>
              <a:gd name="connsiteX28" fmla="*/ 1655276 w 3353550"/>
              <a:gd name="connsiteY28" fmla="*/ 878922 h 1418748"/>
              <a:gd name="connsiteX29" fmla="*/ 1721377 w 3353550"/>
              <a:gd name="connsiteY29" fmla="*/ 856888 h 1418748"/>
              <a:gd name="connsiteX30" fmla="*/ 1809512 w 3353550"/>
              <a:gd name="connsiteY30" fmla="*/ 834854 h 1418748"/>
              <a:gd name="connsiteX31" fmla="*/ 1875614 w 3353550"/>
              <a:gd name="connsiteY31" fmla="*/ 812821 h 1418748"/>
              <a:gd name="connsiteX32" fmla="*/ 1908664 w 3353550"/>
              <a:gd name="connsiteY32" fmla="*/ 801804 h 1418748"/>
              <a:gd name="connsiteX33" fmla="*/ 1985782 w 3353550"/>
              <a:gd name="connsiteY33" fmla="*/ 790787 h 1418748"/>
              <a:gd name="connsiteX34" fmla="*/ 2029850 w 3353550"/>
              <a:gd name="connsiteY34" fmla="*/ 779770 h 1418748"/>
              <a:gd name="connsiteX35" fmla="*/ 2327305 w 3353550"/>
              <a:gd name="connsiteY35" fmla="*/ 768753 h 1418748"/>
              <a:gd name="connsiteX36" fmla="*/ 2503575 w 3353550"/>
              <a:gd name="connsiteY36" fmla="*/ 757736 h 1418748"/>
              <a:gd name="connsiteX37" fmla="*/ 2823064 w 3353550"/>
              <a:gd name="connsiteY37" fmla="*/ 746720 h 1418748"/>
              <a:gd name="connsiteX38" fmla="*/ 2933233 w 3353550"/>
              <a:gd name="connsiteY38" fmla="*/ 713669 h 1418748"/>
              <a:gd name="connsiteX39" fmla="*/ 2977300 w 3353550"/>
              <a:gd name="connsiteY39" fmla="*/ 691635 h 1418748"/>
              <a:gd name="connsiteX40" fmla="*/ 3010351 w 3353550"/>
              <a:gd name="connsiteY40" fmla="*/ 680618 h 1418748"/>
              <a:gd name="connsiteX41" fmla="*/ 3043402 w 3353550"/>
              <a:gd name="connsiteY41" fmla="*/ 658585 h 1418748"/>
              <a:gd name="connsiteX42" fmla="*/ 3109503 w 3353550"/>
              <a:gd name="connsiteY42" fmla="*/ 636551 h 1418748"/>
              <a:gd name="connsiteX43" fmla="*/ 3153570 w 3353550"/>
              <a:gd name="connsiteY43" fmla="*/ 614517 h 1418748"/>
              <a:gd name="connsiteX44" fmla="*/ 3186621 w 3353550"/>
              <a:gd name="connsiteY44" fmla="*/ 603500 h 1418748"/>
              <a:gd name="connsiteX45" fmla="*/ 3219671 w 3353550"/>
              <a:gd name="connsiteY45" fmla="*/ 581467 h 1418748"/>
              <a:gd name="connsiteX46" fmla="*/ 3252722 w 3353550"/>
              <a:gd name="connsiteY46" fmla="*/ 570450 h 1418748"/>
              <a:gd name="connsiteX47" fmla="*/ 3318823 w 3353550"/>
              <a:gd name="connsiteY47" fmla="*/ 537399 h 1418748"/>
              <a:gd name="connsiteX48" fmla="*/ 3351874 w 3353550"/>
              <a:gd name="connsiteY48" fmla="*/ 460281 h 1418748"/>
              <a:gd name="connsiteX49" fmla="*/ 3340857 w 3353550"/>
              <a:gd name="connsiteY49" fmla="*/ 228927 h 1418748"/>
              <a:gd name="connsiteX50" fmla="*/ 3241705 w 3353550"/>
              <a:gd name="connsiteY50" fmla="*/ 173842 h 1418748"/>
              <a:gd name="connsiteX51" fmla="*/ 3098486 w 3353550"/>
              <a:gd name="connsiteY51" fmla="*/ 162826 h 1418748"/>
              <a:gd name="connsiteX52" fmla="*/ 2944250 w 3353550"/>
              <a:gd name="connsiteY52" fmla="*/ 140792 h 1418748"/>
              <a:gd name="connsiteX53" fmla="*/ 2889165 w 3353550"/>
              <a:gd name="connsiteY53" fmla="*/ 129775 h 1418748"/>
              <a:gd name="connsiteX54" fmla="*/ 2801030 w 3353550"/>
              <a:gd name="connsiteY54" fmla="*/ 118758 h 1418748"/>
              <a:gd name="connsiteX55" fmla="*/ 2602727 w 3353550"/>
              <a:gd name="connsiteY55" fmla="*/ 96724 h 1418748"/>
              <a:gd name="connsiteX56" fmla="*/ 2525609 w 3353550"/>
              <a:gd name="connsiteY56" fmla="*/ 74691 h 1418748"/>
              <a:gd name="connsiteX57" fmla="*/ 2294255 w 3353550"/>
              <a:gd name="connsiteY57" fmla="*/ 41640 h 1418748"/>
              <a:gd name="connsiteX58" fmla="*/ 2173069 w 3353550"/>
              <a:gd name="connsiteY58" fmla="*/ 63674 h 1418748"/>
              <a:gd name="connsiteX59" fmla="*/ 2106968 w 3353550"/>
              <a:gd name="connsiteY59" fmla="*/ 85707 h 1418748"/>
              <a:gd name="connsiteX60" fmla="*/ 1523074 w 3353550"/>
              <a:gd name="connsiteY60" fmla="*/ 107741 h 1418748"/>
              <a:gd name="connsiteX61" fmla="*/ 1490023 w 3353550"/>
              <a:gd name="connsiteY61" fmla="*/ 129775 h 1418748"/>
              <a:gd name="connsiteX62" fmla="*/ 1291720 w 3353550"/>
              <a:gd name="connsiteY62" fmla="*/ 107741 h 1418748"/>
              <a:gd name="connsiteX63" fmla="*/ 1203585 w 3353550"/>
              <a:gd name="connsiteY63" fmla="*/ 74691 h 1418748"/>
              <a:gd name="connsiteX64" fmla="*/ 1187715 w 3353550"/>
              <a:gd name="connsiteY64" fmla="*/ 64489 h 1418748"/>
              <a:gd name="connsiteX65" fmla="*/ 1047983 w 3353550"/>
              <a:gd name="connsiteY65" fmla="*/ 128977 h 1418748"/>
              <a:gd name="connsiteX66" fmla="*/ 908252 w 3353550"/>
              <a:gd name="connsiteY66" fmla="*/ 128977 h 1418748"/>
              <a:gd name="connsiteX67" fmla="*/ 419193 w 3353550"/>
              <a:gd name="connsiteY67" fmla="*/ 128977 h 1418748"/>
              <a:gd name="connsiteX68" fmla="*/ 209597 w 3353550"/>
              <a:gd name="connsiteY68" fmla="*/ 128977 h 1418748"/>
              <a:gd name="connsiteX69" fmla="*/ 69865 w 3353550"/>
              <a:gd name="connsiteY69" fmla="*/ 128977 h 1418748"/>
              <a:gd name="connsiteX70" fmla="*/ 69865 w 3353550"/>
              <a:gd name="connsiteY70" fmla="*/ 128977 h 1418748"/>
              <a:gd name="connsiteX71" fmla="*/ 0 w 3353550"/>
              <a:gd name="connsiteY71" fmla="*/ 128977 h 1418748"/>
              <a:gd name="connsiteX0" fmla="*/ 2206120 w 3353550"/>
              <a:gd name="connsiteY0" fmla="*/ 1418748 h 1418748"/>
              <a:gd name="connsiteX1" fmla="*/ 2272221 w 3353550"/>
              <a:gd name="connsiteY1" fmla="*/ 1374681 h 1418748"/>
              <a:gd name="connsiteX2" fmla="*/ 2305271 w 3353550"/>
              <a:gd name="connsiteY2" fmla="*/ 1352647 h 1418748"/>
              <a:gd name="connsiteX3" fmla="*/ 2371373 w 3353550"/>
              <a:gd name="connsiteY3" fmla="*/ 1330613 h 1418748"/>
              <a:gd name="connsiteX4" fmla="*/ 2404423 w 3353550"/>
              <a:gd name="connsiteY4" fmla="*/ 1308580 h 1418748"/>
              <a:gd name="connsiteX5" fmla="*/ 2470524 w 3353550"/>
              <a:gd name="connsiteY5" fmla="*/ 1286546 h 1418748"/>
              <a:gd name="connsiteX6" fmla="*/ 2503575 w 3353550"/>
              <a:gd name="connsiteY6" fmla="*/ 1275529 h 1418748"/>
              <a:gd name="connsiteX7" fmla="*/ 2547643 w 3353550"/>
              <a:gd name="connsiteY7" fmla="*/ 1253495 h 1418748"/>
              <a:gd name="connsiteX8" fmla="*/ 2591710 w 3353550"/>
              <a:gd name="connsiteY8" fmla="*/ 1242479 h 1418748"/>
              <a:gd name="connsiteX9" fmla="*/ 2624761 w 3353550"/>
              <a:gd name="connsiteY9" fmla="*/ 1231462 h 1418748"/>
              <a:gd name="connsiteX10" fmla="*/ 2657811 w 3353550"/>
              <a:gd name="connsiteY10" fmla="*/ 1209428 h 1418748"/>
              <a:gd name="connsiteX11" fmla="*/ 2690862 w 3353550"/>
              <a:gd name="connsiteY11" fmla="*/ 1198411 h 1418748"/>
              <a:gd name="connsiteX12" fmla="*/ 2756963 w 3353550"/>
              <a:gd name="connsiteY12" fmla="*/ 1154344 h 1418748"/>
              <a:gd name="connsiteX13" fmla="*/ 2778997 w 3353550"/>
              <a:gd name="connsiteY13" fmla="*/ 1121293 h 1418748"/>
              <a:gd name="connsiteX14" fmla="*/ 2845098 w 3353550"/>
              <a:gd name="connsiteY14" fmla="*/ 1066209 h 1418748"/>
              <a:gd name="connsiteX15" fmla="*/ 2878149 w 3353550"/>
              <a:gd name="connsiteY15" fmla="*/ 1000107 h 1418748"/>
              <a:gd name="connsiteX16" fmla="*/ 2867132 w 3353550"/>
              <a:gd name="connsiteY16" fmla="*/ 911973 h 1418748"/>
              <a:gd name="connsiteX17" fmla="*/ 2834081 w 3353550"/>
              <a:gd name="connsiteY17" fmla="*/ 889939 h 1418748"/>
              <a:gd name="connsiteX18" fmla="*/ 2712896 w 3353550"/>
              <a:gd name="connsiteY18" fmla="*/ 900956 h 1418748"/>
              <a:gd name="connsiteX19" fmla="*/ 2668828 w 3353550"/>
              <a:gd name="connsiteY19" fmla="*/ 911973 h 1418748"/>
              <a:gd name="connsiteX20" fmla="*/ 2558659 w 3353550"/>
              <a:gd name="connsiteY20" fmla="*/ 945023 h 1418748"/>
              <a:gd name="connsiteX21" fmla="*/ 2514592 w 3353550"/>
              <a:gd name="connsiteY21" fmla="*/ 967057 h 1418748"/>
              <a:gd name="connsiteX22" fmla="*/ 2481541 w 3353550"/>
              <a:gd name="connsiteY22" fmla="*/ 978074 h 1418748"/>
              <a:gd name="connsiteX23" fmla="*/ 2029850 w 3353550"/>
              <a:gd name="connsiteY23" fmla="*/ 967057 h 1418748"/>
              <a:gd name="connsiteX24" fmla="*/ 1941715 w 3353550"/>
              <a:gd name="connsiteY24" fmla="*/ 945023 h 1418748"/>
              <a:gd name="connsiteX25" fmla="*/ 1897647 w 3353550"/>
              <a:gd name="connsiteY25" fmla="*/ 934006 h 1418748"/>
              <a:gd name="connsiteX26" fmla="*/ 1831546 w 3353550"/>
              <a:gd name="connsiteY26" fmla="*/ 911973 h 1418748"/>
              <a:gd name="connsiteX27" fmla="*/ 1798496 w 3353550"/>
              <a:gd name="connsiteY27" fmla="*/ 889939 h 1418748"/>
              <a:gd name="connsiteX28" fmla="*/ 1655276 w 3353550"/>
              <a:gd name="connsiteY28" fmla="*/ 878922 h 1418748"/>
              <a:gd name="connsiteX29" fmla="*/ 1721377 w 3353550"/>
              <a:gd name="connsiteY29" fmla="*/ 856888 h 1418748"/>
              <a:gd name="connsiteX30" fmla="*/ 1809512 w 3353550"/>
              <a:gd name="connsiteY30" fmla="*/ 834854 h 1418748"/>
              <a:gd name="connsiteX31" fmla="*/ 1875614 w 3353550"/>
              <a:gd name="connsiteY31" fmla="*/ 812821 h 1418748"/>
              <a:gd name="connsiteX32" fmla="*/ 1908664 w 3353550"/>
              <a:gd name="connsiteY32" fmla="*/ 801804 h 1418748"/>
              <a:gd name="connsiteX33" fmla="*/ 1985782 w 3353550"/>
              <a:gd name="connsiteY33" fmla="*/ 790787 h 1418748"/>
              <a:gd name="connsiteX34" fmla="*/ 2029850 w 3353550"/>
              <a:gd name="connsiteY34" fmla="*/ 779770 h 1418748"/>
              <a:gd name="connsiteX35" fmla="*/ 2327305 w 3353550"/>
              <a:gd name="connsiteY35" fmla="*/ 768753 h 1418748"/>
              <a:gd name="connsiteX36" fmla="*/ 2503575 w 3353550"/>
              <a:gd name="connsiteY36" fmla="*/ 757736 h 1418748"/>
              <a:gd name="connsiteX37" fmla="*/ 2823064 w 3353550"/>
              <a:gd name="connsiteY37" fmla="*/ 746720 h 1418748"/>
              <a:gd name="connsiteX38" fmla="*/ 2933233 w 3353550"/>
              <a:gd name="connsiteY38" fmla="*/ 713669 h 1418748"/>
              <a:gd name="connsiteX39" fmla="*/ 2977300 w 3353550"/>
              <a:gd name="connsiteY39" fmla="*/ 691635 h 1418748"/>
              <a:gd name="connsiteX40" fmla="*/ 3010351 w 3353550"/>
              <a:gd name="connsiteY40" fmla="*/ 680618 h 1418748"/>
              <a:gd name="connsiteX41" fmla="*/ 3043402 w 3353550"/>
              <a:gd name="connsiteY41" fmla="*/ 658585 h 1418748"/>
              <a:gd name="connsiteX42" fmla="*/ 3109503 w 3353550"/>
              <a:gd name="connsiteY42" fmla="*/ 636551 h 1418748"/>
              <a:gd name="connsiteX43" fmla="*/ 3153570 w 3353550"/>
              <a:gd name="connsiteY43" fmla="*/ 614517 h 1418748"/>
              <a:gd name="connsiteX44" fmla="*/ 3186621 w 3353550"/>
              <a:gd name="connsiteY44" fmla="*/ 603500 h 1418748"/>
              <a:gd name="connsiteX45" fmla="*/ 3219671 w 3353550"/>
              <a:gd name="connsiteY45" fmla="*/ 581467 h 1418748"/>
              <a:gd name="connsiteX46" fmla="*/ 3252722 w 3353550"/>
              <a:gd name="connsiteY46" fmla="*/ 570450 h 1418748"/>
              <a:gd name="connsiteX47" fmla="*/ 3318823 w 3353550"/>
              <a:gd name="connsiteY47" fmla="*/ 537399 h 1418748"/>
              <a:gd name="connsiteX48" fmla="*/ 3351874 w 3353550"/>
              <a:gd name="connsiteY48" fmla="*/ 460281 h 1418748"/>
              <a:gd name="connsiteX49" fmla="*/ 3340857 w 3353550"/>
              <a:gd name="connsiteY49" fmla="*/ 228927 h 1418748"/>
              <a:gd name="connsiteX50" fmla="*/ 3241705 w 3353550"/>
              <a:gd name="connsiteY50" fmla="*/ 173842 h 1418748"/>
              <a:gd name="connsiteX51" fmla="*/ 3098486 w 3353550"/>
              <a:gd name="connsiteY51" fmla="*/ 162826 h 1418748"/>
              <a:gd name="connsiteX52" fmla="*/ 2944250 w 3353550"/>
              <a:gd name="connsiteY52" fmla="*/ 140792 h 1418748"/>
              <a:gd name="connsiteX53" fmla="*/ 2889165 w 3353550"/>
              <a:gd name="connsiteY53" fmla="*/ 129775 h 1418748"/>
              <a:gd name="connsiteX54" fmla="*/ 2801030 w 3353550"/>
              <a:gd name="connsiteY54" fmla="*/ 118758 h 1418748"/>
              <a:gd name="connsiteX55" fmla="*/ 2602727 w 3353550"/>
              <a:gd name="connsiteY55" fmla="*/ 96724 h 1418748"/>
              <a:gd name="connsiteX56" fmla="*/ 2525609 w 3353550"/>
              <a:gd name="connsiteY56" fmla="*/ 74691 h 1418748"/>
              <a:gd name="connsiteX57" fmla="*/ 2294255 w 3353550"/>
              <a:gd name="connsiteY57" fmla="*/ 41640 h 1418748"/>
              <a:gd name="connsiteX58" fmla="*/ 2173069 w 3353550"/>
              <a:gd name="connsiteY58" fmla="*/ 63674 h 1418748"/>
              <a:gd name="connsiteX59" fmla="*/ 2106968 w 3353550"/>
              <a:gd name="connsiteY59" fmla="*/ 85707 h 1418748"/>
              <a:gd name="connsiteX60" fmla="*/ 1523074 w 3353550"/>
              <a:gd name="connsiteY60" fmla="*/ 107741 h 1418748"/>
              <a:gd name="connsiteX61" fmla="*/ 1490023 w 3353550"/>
              <a:gd name="connsiteY61" fmla="*/ 129775 h 1418748"/>
              <a:gd name="connsiteX62" fmla="*/ 1291720 w 3353550"/>
              <a:gd name="connsiteY62" fmla="*/ 107741 h 1418748"/>
              <a:gd name="connsiteX63" fmla="*/ 1203585 w 3353550"/>
              <a:gd name="connsiteY63" fmla="*/ 74691 h 1418748"/>
              <a:gd name="connsiteX64" fmla="*/ 1187715 w 3353550"/>
              <a:gd name="connsiteY64" fmla="*/ 128977 h 1418748"/>
              <a:gd name="connsiteX65" fmla="*/ 1047983 w 3353550"/>
              <a:gd name="connsiteY65" fmla="*/ 128977 h 1418748"/>
              <a:gd name="connsiteX66" fmla="*/ 908252 w 3353550"/>
              <a:gd name="connsiteY66" fmla="*/ 128977 h 1418748"/>
              <a:gd name="connsiteX67" fmla="*/ 419193 w 3353550"/>
              <a:gd name="connsiteY67" fmla="*/ 128977 h 1418748"/>
              <a:gd name="connsiteX68" fmla="*/ 209597 w 3353550"/>
              <a:gd name="connsiteY68" fmla="*/ 128977 h 1418748"/>
              <a:gd name="connsiteX69" fmla="*/ 69865 w 3353550"/>
              <a:gd name="connsiteY69" fmla="*/ 128977 h 1418748"/>
              <a:gd name="connsiteX70" fmla="*/ 69865 w 3353550"/>
              <a:gd name="connsiteY70" fmla="*/ 128977 h 1418748"/>
              <a:gd name="connsiteX71" fmla="*/ 0 w 3353550"/>
              <a:gd name="connsiteY71" fmla="*/ 128977 h 1418748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1941715 w 3353550"/>
              <a:gd name="connsiteY24" fmla="*/ 945023 h 1374681"/>
              <a:gd name="connsiteX25" fmla="*/ 1897647 w 3353550"/>
              <a:gd name="connsiteY25" fmla="*/ 934006 h 1374681"/>
              <a:gd name="connsiteX26" fmla="*/ 1831546 w 3353550"/>
              <a:gd name="connsiteY26" fmla="*/ 911973 h 1374681"/>
              <a:gd name="connsiteX27" fmla="*/ 1798496 w 3353550"/>
              <a:gd name="connsiteY27" fmla="*/ 889939 h 1374681"/>
              <a:gd name="connsiteX28" fmla="*/ 1655276 w 3353550"/>
              <a:gd name="connsiteY28" fmla="*/ 878922 h 1374681"/>
              <a:gd name="connsiteX29" fmla="*/ 1721377 w 3353550"/>
              <a:gd name="connsiteY29" fmla="*/ 856888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03585 w 3353550"/>
              <a:gd name="connsiteY63" fmla="*/ 74691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1941715 w 3353550"/>
              <a:gd name="connsiteY24" fmla="*/ 945023 h 1374681"/>
              <a:gd name="connsiteX25" fmla="*/ 1897647 w 3353550"/>
              <a:gd name="connsiteY25" fmla="*/ 934006 h 1374681"/>
              <a:gd name="connsiteX26" fmla="*/ 1831546 w 3353550"/>
              <a:gd name="connsiteY26" fmla="*/ 911973 h 1374681"/>
              <a:gd name="connsiteX27" fmla="*/ 1798496 w 3353550"/>
              <a:gd name="connsiteY27" fmla="*/ 889939 h 1374681"/>
              <a:gd name="connsiteX28" fmla="*/ 1655276 w 3353550"/>
              <a:gd name="connsiteY28" fmla="*/ 878922 h 1374681"/>
              <a:gd name="connsiteX29" fmla="*/ 1721377 w 3353550"/>
              <a:gd name="connsiteY29" fmla="*/ 856888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1941715 w 3353550"/>
              <a:gd name="connsiteY24" fmla="*/ 945023 h 1374681"/>
              <a:gd name="connsiteX25" fmla="*/ 1897647 w 3353550"/>
              <a:gd name="connsiteY25" fmla="*/ 934006 h 1374681"/>
              <a:gd name="connsiteX26" fmla="*/ 1831546 w 3353550"/>
              <a:gd name="connsiteY26" fmla="*/ 911973 h 1374681"/>
              <a:gd name="connsiteX27" fmla="*/ 1798496 w 3353550"/>
              <a:gd name="connsiteY27" fmla="*/ 889939 h 1374681"/>
              <a:gd name="connsiteX28" fmla="*/ 1655276 w 3353550"/>
              <a:gd name="connsiteY28" fmla="*/ 878922 h 1374681"/>
              <a:gd name="connsiteX29" fmla="*/ 1721377 w 3353550"/>
              <a:gd name="connsiteY29" fmla="*/ 856888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1941715 w 3353550"/>
              <a:gd name="connsiteY24" fmla="*/ 945023 h 1374681"/>
              <a:gd name="connsiteX25" fmla="*/ 1897647 w 3353550"/>
              <a:gd name="connsiteY25" fmla="*/ 934006 h 1374681"/>
              <a:gd name="connsiteX26" fmla="*/ 1831546 w 3353550"/>
              <a:gd name="connsiteY26" fmla="*/ 911973 h 1374681"/>
              <a:gd name="connsiteX27" fmla="*/ 1798496 w 3353550"/>
              <a:gd name="connsiteY27" fmla="*/ 889939 h 1374681"/>
              <a:gd name="connsiteX28" fmla="*/ 1655276 w 3353550"/>
              <a:gd name="connsiteY28" fmla="*/ 878922 h 1374681"/>
              <a:gd name="connsiteX29" fmla="*/ 1397312 w 3353550"/>
              <a:gd name="connsiteY29" fmla="*/ 902840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1941715 w 3353550"/>
              <a:gd name="connsiteY24" fmla="*/ 945023 h 1374681"/>
              <a:gd name="connsiteX25" fmla="*/ 1897647 w 3353550"/>
              <a:gd name="connsiteY25" fmla="*/ 934006 h 1374681"/>
              <a:gd name="connsiteX26" fmla="*/ 1831546 w 3353550"/>
              <a:gd name="connsiteY26" fmla="*/ 911973 h 1374681"/>
              <a:gd name="connsiteX27" fmla="*/ 1798496 w 3353550"/>
              <a:gd name="connsiteY27" fmla="*/ 889939 h 1374681"/>
              <a:gd name="connsiteX28" fmla="*/ 1606908 w 3353550"/>
              <a:gd name="connsiteY28" fmla="*/ 967328 h 1374681"/>
              <a:gd name="connsiteX29" fmla="*/ 1397312 w 3353550"/>
              <a:gd name="connsiteY29" fmla="*/ 902840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1941715 w 3353550"/>
              <a:gd name="connsiteY24" fmla="*/ 945023 h 1374681"/>
              <a:gd name="connsiteX25" fmla="*/ 1897647 w 3353550"/>
              <a:gd name="connsiteY25" fmla="*/ 934006 h 1374681"/>
              <a:gd name="connsiteX26" fmla="*/ 1831546 w 3353550"/>
              <a:gd name="connsiteY26" fmla="*/ 911973 h 1374681"/>
              <a:gd name="connsiteX27" fmla="*/ 1886371 w 3353550"/>
              <a:gd name="connsiteY27" fmla="*/ 1031817 h 1374681"/>
              <a:gd name="connsiteX28" fmla="*/ 1606908 w 3353550"/>
              <a:gd name="connsiteY28" fmla="*/ 967328 h 1374681"/>
              <a:gd name="connsiteX29" fmla="*/ 1397312 w 3353550"/>
              <a:gd name="connsiteY29" fmla="*/ 902840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1941715 w 3353550"/>
              <a:gd name="connsiteY24" fmla="*/ 945023 h 1374681"/>
              <a:gd name="connsiteX25" fmla="*/ 1897647 w 3353550"/>
              <a:gd name="connsiteY25" fmla="*/ 934006 h 1374681"/>
              <a:gd name="connsiteX26" fmla="*/ 2026102 w 3353550"/>
              <a:gd name="connsiteY26" fmla="*/ 967328 h 1374681"/>
              <a:gd name="connsiteX27" fmla="*/ 1886371 w 3353550"/>
              <a:gd name="connsiteY27" fmla="*/ 1031817 h 1374681"/>
              <a:gd name="connsiteX28" fmla="*/ 1606908 w 3353550"/>
              <a:gd name="connsiteY28" fmla="*/ 967328 h 1374681"/>
              <a:gd name="connsiteX29" fmla="*/ 1397312 w 3353550"/>
              <a:gd name="connsiteY29" fmla="*/ 902840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1941715 w 3353550"/>
              <a:gd name="connsiteY24" fmla="*/ 945023 h 1374681"/>
              <a:gd name="connsiteX25" fmla="*/ 2095968 w 3353550"/>
              <a:gd name="connsiteY25" fmla="*/ 1096305 h 1374681"/>
              <a:gd name="connsiteX26" fmla="*/ 2026102 w 3353550"/>
              <a:gd name="connsiteY26" fmla="*/ 967328 h 1374681"/>
              <a:gd name="connsiteX27" fmla="*/ 1886371 w 3353550"/>
              <a:gd name="connsiteY27" fmla="*/ 1031817 h 1374681"/>
              <a:gd name="connsiteX28" fmla="*/ 1606908 w 3353550"/>
              <a:gd name="connsiteY28" fmla="*/ 967328 h 1374681"/>
              <a:gd name="connsiteX29" fmla="*/ 1397312 w 3353550"/>
              <a:gd name="connsiteY29" fmla="*/ 902840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2026102 w 3353550"/>
              <a:gd name="connsiteY24" fmla="*/ 967328 h 1374681"/>
              <a:gd name="connsiteX25" fmla="*/ 2095968 w 3353550"/>
              <a:gd name="connsiteY25" fmla="*/ 1096305 h 1374681"/>
              <a:gd name="connsiteX26" fmla="*/ 2026102 w 3353550"/>
              <a:gd name="connsiteY26" fmla="*/ 967328 h 1374681"/>
              <a:gd name="connsiteX27" fmla="*/ 1886371 w 3353550"/>
              <a:gd name="connsiteY27" fmla="*/ 1031817 h 1374681"/>
              <a:gd name="connsiteX28" fmla="*/ 1606908 w 3353550"/>
              <a:gd name="connsiteY28" fmla="*/ 967328 h 1374681"/>
              <a:gd name="connsiteX29" fmla="*/ 1397312 w 3353550"/>
              <a:gd name="connsiteY29" fmla="*/ 902840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2026102 w 3353550"/>
              <a:gd name="connsiteY24" fmla="*/ 967328 h 1374681"/>
              <a:gd name="connsiteX25" fmla="*/ 2095968 w 3353550"/>
              <a:gd name="connsiteY25" fmla="*/ 1096305 h 1374681"/>
              <a:gd name="connsiteX26" fmla="*/ 2235699 w 3353550"/>
              <a:gd name="connsiteY26" fmla="*/ 1031817 h 1374681"/>
              <a:gd name="connsiteX27" fmla="*/ 1886371 w 3353550"/>
              <a:gd name="connsiteY27" fmla="*/ 1031817 h 1374681"/>
              <a:gd name="connsiteX28" fmla="*/ 1606908 w 3353550"/>
              <a:gd name="connsiteY28" fmla="*/ 967328 h 1374681"/>
              <a:gd name="connsiteX29" fmla="*/ 1397312 w 3353550"/>
              <a:gd name="connsiteY29" fmla="*/ 902840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2375430 w 3353550"/>
              <a:gd name="connsiteY24" fmla="*/ 967328 h 1374681"/>
              <a:gd name="connsiteX25" fmla="*/ 2095968 w 3353550"/>
              <a:gd name="connsiteY25" fmla="*/ 1096305 h 1374681"/>
              <a:gd name="connsiteX26" fmla="*/ 2235699 w 3353550"/>
              <a:gd name="connsiteY26" fmla="*/ 1031817 h 1374681"/>
              <a:gd name="connsiteX27" fmla="*/ 1886371 w 3353550"/>
              <a:gd name="connsiteY27" fmla="*/ 1031817 h 1374681"/>
              <a:gd name="connsiteX28" fmla="*/ 1606908 w 3353550"/>
              <a:gd name="connsiteY28" fmla="*/ 967328 h 1374681"/>
              <a:gd name="connsiteX29" fmla="*/ 1397312 w 3353550"/>
              <a:gd name="connsiteY29" fmla="*/ 902840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29850 w 3353550"/>
              <a:gd name="connsiteY23" fmla="*/ 967057 h 1374681"/>
              <a:gd name="connsiteX24" fmla="*/ 2375430 w 3353550"/>
              <a:gd name="connsiteY24" fmla="*/ 967328 h 1374681"/>
              <a:gd name="connsiteX25" fmla="*/ 2095968 w 3353550"/>
              <a:gd name="connsiteY25" fmla="*/ 1031817 h 1374681"/>
              <a:gd name="connsiteX26" fmla="*/ 2235699 w 3353550"/>
              <a:gd name="connsiteY26" fmla="*/ 1031817 h 1374681"/>
              <a:gd name="connsiteX27" fmla="*/ 1886371 w 3353550"/>
              <a:gd name="connsiteY27" fmla="*/ 1031817 h 1374681"/>
              <a:gd name="connsiteX28" fmla="*/ 1606908 w 3353550"/>
              <a:gd name="connsiteY28" fmla="*/ 967328 h 1374681"/>
              <a:gd name="connsiteX29" fmla="*/ 1397312 w 3353550"/>
              <a:gd name="connsiteY29" fmla="*/ 902840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  <a:gd name="connsiteX0" fmla="*/ 1676774 w 3353550"/>
              <a:gd name="connsiteY0" fmla="*/ 1354259 h 1374681"/>
              <a:gd name="connsiteX1" fmla="*/ 2272221 w 3353550"/>
              <a:gd name="connsiteY1" fmla="*/ 1374681 h 1374681"/>
              <a:gd name="connsiteX2" fmla="*/ 2305271 w 3353550"/>
              <a:gd name="connsiteY2" fmla="*/ 1352647 h 1374681"/>
              <a:gd name="connsiteX3" fmla="*/ 2371373 w 3353550"/>
              <a:gd name="connsiteY3" fmla="*/ 1330613 h 1374681"/>
              <a:gd name="connsiteX4" fmla="*/ 2404423 w 3353550"/>
              <a:gd name="connsiteY4" fmla="*/ 1308580 h 1374681"/>
              <a:gd name="connsiteX5" fmla="*/ 2470524 w 3353550"/>
              <a:gd name="connsiteY5" fmla="*/ 1286546 h 1374681"/>
              <a:gd name="connsiteX6" fmla="*/ 2503575 w 3353550"/>
              <a:gd name="connsiteY6" fmla="*/ 1275529 h 1374681"/>
              <a:gd name="connsiteX7" fmla="*/ 2547643 w 3353550"/>
              <a:gd name="connsiteY7" fmla="*/ 1253495 h 1374681"/>
              <a:gd name="connsiteX8" fmla="*/ 2591710 w 3353550"/>
              <a:gd name="connsiteY8" fmla="*/ 1242479 h 1374681"/>
              <a:gd name="connsiteX9" fmla="*/ 2624761 w 3353550"/>
              <a:gd name="connsiteY9" fmla="*/ 1231462 h 1374681"/>
              <a:gd name="connsiteX10" fmla="*/ 2657811 w 3353550"/>
              <a:gd name="connsiteY10" fmla="*/ 1209428 h 1374681"/>
              <a:gd name="connsiteX11" fmla="*/ 2690862 w 3353550"/>
              <a:gd name="connsiteY11" fmla="*/ 1198411 h 1374681"/>
              <a:gd name="connsiteX12" fmla="*/ 2756963 w 3353550"/>
              <a:gd name="connsiteY12" fmla="*/ 1154344 h 1374681"/>
              <a:gd name="connsiteX13" fmla="*/ 2778997 w 3353550"/>
              <a:gd name="connsiteY13" fmla="*/ 1121293 h 1374681"/>
              <a:gd name="connsiteX14" fmla="*/ 2845098 w 3353550"/>
              <a:gd name="connsiteY14" fmla="*/ 1066209 h 1374681"/>
              <a:gd name="connsiteX15" fmla="*/ 2878149 w 3353550"/>
              <a:gd name="connsiteY15" fmla="*/ 1000107 h 1374681"/>
              <a:gd name="connsiteX16" fmla="*/ 2867132 w 3353550"/>
              <a:gd name="connsiteY16" fmla="*/ 911973 h 1374681"/>
              <a:gd name="connsiteX17" fmla="*/ 2834081 w 3353550"/>
              <a:gd name="connsiteY17" fmla="*/ 889939 h 1374681"/>
              <a:gd name="connsiteX18" fmla="*/ 2712896 w 3353550"/>
              <a:gd name="connsiteY18" fmla="*/ 900956 h 1374681"/>
              <a:gd name="connsiteX19" fmla="*/ 2668828 w 3353550"/>
              <a:gd name="connsiteY19" fmla="*/ 911973 h 1374681"/>
              <a:gd name="connsiteX20" fmla="*/ 2558659 w 3353550"/>
              <a:gd name="connsiteY20" fmla="*/ 945023 h 1374681"/>
              <a:gd name="connsiteX21" fmla="*/ 2514592 w 3353550"/>
              <a:gd name="connsiteY21" fmla="*/ 967057 h 1374681"/>
              <a:gd name="connsiteX22" fmla="*/ 2481541 w 3353550"/>
              <a:gd name="connsiteY22" fmla="*/ 978074 h 1374681"/>
              <a:gd name="connsiteX23" fmla="*/ 2095968 w 3353550"/>
              <a:gd name="connsiteY23" fmla="*/ 1031817 h 1374681"/>
              <a:gd name="connsiteX24" fmla="*/ 2375430 w 3353550"/>
              <a:gd name="connsiteY24" fmla="*/ 967328 h 1374681"/>
              <a:gd name="connsiteX25" fmla="*/ 2095968 w 3353550"/>
              <a:gd name="connsiteY25" fmla="*/ 1031817 h 1374681"/>
              <a:gd name="connsiteX26" fmla="*/ 2235699 w 3353550"/>
              <a:gd name="connsiteY26" fmla="*/ 1031817 h 1374681"/>
              <a:gd name="connsiteX27" fmla="*/ 1886371 w 3353550"/>
              <a:gd name="connsiteY27" fmla="*/ 1031817 h 1374681"/>
              <a:gd name="connsiteX28" fmla="*/ 1606908 w 3353550"/>
              <a:gd name="connsiteY28" fmla="*/ 967328 h 1374681"/>
              <a:gd name="connsiteX29" fmla="*/ 1397312 w 3353550"/>
              <a:gd name="connsiteY29" fmla="*/ 902840 h 1374681"/>
              <a:gd name="connsiteX30" fmla="*/ 1809512 w 3353550"/>
              <a:gd name="connsiteY30" fmla="*/ 834854 h 1374681"/>
              <a:gd name="connsiteX31" fmla="*/ 1875614 w 3353550"/>
              <a:gd name="connsiteY31" fmla="*/ 812821 h 1374681"/>
              <a:gd name="connsiteX32" fmla="*/ 1908664 w 3353550"/>
              <a:gd name="connsiteY32" fmla="*/ 801804 h 1374681"/>
              <a:gd name="connsiteX33" fmla="*/ 1985782 w 3353550"/>
              <a:gd name="connsiteY33" fmla="*/ 790787 h 1374681"/>
              <a:gd name="connsiteX34" fmla="*/ 2029850 w 3353550"/>
              <a:gd name="connsiteY34" fmla="*/ 779770 h 1374681"/>
              <a:gd name="connsiteX35" fmla="*/ 2327305 w 3353550"/>
              <a:gd name="connsiteY35" fmla="*/ 768753 h 1374681"/>
              <a:gd name="connsiteX36" fmla="*/ 2503575 w 3353550"/>
              <a:gd name="connsiteY36" fmla="*/ 757736 h 1374681"/>
              <a:gd name="connsiteX37" fmla="*/ 2823064 w 3353550"/>
              <a:gd name="connsiteY37" fmla="*/ 746720 h 1374681"/>
              <a:gd name="connsiteX38" fmla="*/ 2933233 w 3353550"/>
              <a:gd name="connsiteY38" fmla="*/ 713669 h 1374681"/>
              <a:gd name="connsiteX39" fmla="*/ 2977300 w 3353550"/>
              <a:gd name="connsiteY39" fmla="*/ 691635 h 1374681"/>
              <a:gd name="connsiteX40" fmla="*/ 3010351 w 3353550"/>
              <a:gd name="connsiteY40" fmla="*/ 680618 h 1374681"/>
              <a:gd name="connsiteX41" fmla="*/ 3043402 w 3353550"/>
              <a:gd name="connsiteY41" fmla="*/ 658585 h 1374681"/>
              <a:gd name="connsiteX42" fmla="*/ 3109503 w 3353550"/>
              <a:gd name="connsiteY42" fmla="*/ 636551 h 1374681"/>
              <a:gd name="connsiteX43" fmla="*/ 3153570 w 3353550"/>
              <a:gd name="connsiteY43" fmla="*/ 614517 h 1374681"/>
              <a:gd name="connsiteX44" fmla="*/ 3186621 w 3353550"/>
              <a:gd name="connsiteY44" fmla="*/ 603500 h 1374681"/>
              <a:gd name="connsiteX45" fmla="*/ 3219671 w 3353550"/>
              <a:gd name="connsiteY45" fmla="*/ 581467 h 1374681"/>
              <a:gd name="connsiteX46" fmla="*/ 3252722 w 3353550"/>
              <a:gd name="connsiteY46" fmla="*/ 570450 h 1374681"/>
              <a:gd name="connsiteX47" fmla="*/ 3318823 w 3353550"/>
              <a:gd name="connsiteY47" fmla="*/ 537399 h 1374681"/>
              <a:gd name="connsiteX48" fmla="*/ 3351874 w 3353550"/>
              <a:gd name="connsiteY48" fmla="*/ 460281 h 1374681"/>
              <a:gd name="connsiteX49" fmla="*/ 3340857 w 3353550"/>
              <a:gd name="connsiteY49" fmla="*/ 228927 h 1374681"/>
              <a:gd name="connsiteX50" fmla="*/ 3241705 w 3353550"/>
              <a:gd name="connsiteY50" fmla="*/ 173842 h 1374681"/>
              <a:gd name="connsiteX51" fmla="*/ 3098486 w 3353550"/>
              <a:gd name="connsiteY51" fmla="*/ 162826 h 1374681"/>
              <a:gd name="connsiteX52" fmla="*/ 2944250 w 3353550"/>
              <a:gd name="connsiteY52" fmla="*/ 140792 h 1374681"/>
              <a:gd name="connsiteX53" fmla="*/ 2889165 w 3353550"/>
              <a:gd name="connsiteY53" fmla="*/ 129775 h 1374681"/>
              <a:gd name="connsiteX54" fmla="*/ 2801030 w 3353550"/>
              <a:gd name="connsiteY54" fmla="*/ 118758 h 1374681"/>
              <a:gd name="connsiteX55" fmla="*/ 2602727 w 3353550"/>
              <a:gd name="connsiteY55" fmla="*/ 96724 h 1374681"/>
              <a:gd name="connsiteX56" fmla="*/ 2525609 w 3353550"/>
              <a:gd name="connsiteY56" fmla="*/ 74691 h 1374681"/>
              <a:gd name="connsiteX57" fmla="*/ 2294255 w 3353550"/>
              <a:gd name="connsiteY57" fmla="*/ 41640 h 1374681"/>
              <a:gd name="connsiteX58" fmla="*/ 2173069 w 3353550"/>
              <a:gd name="connsiteY58" fmla="*/ 63674 h 1374681"/>
              <a:gd name="connsiteX59" fmla="*/ 2106968 w 3353550"/>
              <a:gd name="connsiteY59" fmla="*/ 85707 h 1374681"/>
              <a:gd name="connsiteX60" fmla="*/ 1523074 w 3353550"/>
              <a:gd name="connsiteY60" fmla="*/ 107741 h 1374681"/>
              <a:gd name="connsiteX61" fmla="*/ 1490023 w 3353550"/>
              <a:gd name="connsiteY61" fmla="*/ 129775 h 1374681"/>
              <a:gd name="connsiteX62" fmla="*/ 1291720 w 3353550"/>
              <a:gd name="connsiteY62" fmla="*/ 107741 h 1374681"/>
              <a:gd name="connsiteX63" fmla="*/ 1257580 w 3353550"/>
              <a:gd name="connsiteY63" fmla="*/ 128977 h 1374681"/>
              <a:gd name="connsiteX64" fmla="*/ 1187715 w 3353550"/>
              <a:gd name="connsiteY64" fmla="*/ 128977 h 1374681"/>
              <a:gd name="connsiteX65" fmla="*/ 1047983 w 3353550"/>
              <a:gd name="connsiteY65" fmla="*/ 128977 h 1374681"/>
              <a:gd name="connsiteX66" fmla="*/ 908252 w 3353550"/>
              <a:gd name="connsiteY66" fmla="*/ 128977 h 1374681"/>
              <a:gd name="connsiteX67" fmla="*/ 419193 w 3353550"/>
              <a:gd name="connsiteY67" fmla="*/ 128977 h 1374681"/>
              <a:gd name="connsiteX68" fmla="*/ 209597 w 3353550"/>
              <a:gd name="connsiteY68" fmla="*/ 128977 h 1374681"/>
              <a:gd name="connsiteX69" fmla="*/ 69865 w 3353550"/>
              <a:gd name="connsiteY69" fmla="*/ 128977 h 1374681"/>
              <a:gd name="connsiteX70" fmla="*/ 69865 w 3353550"/>
              <a:gd name="connsiteY70" fmla="*/ 128977 h 1374681"/>
              <a:gd name="connsiteX71" fmla="*/ 0 w 3353550"/>
              <a:gd name="connsiteY71" fmla="*/ 128977 h 13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53550" h="1374681">
                <a:moveTo>
                  <a:pt x="1676774" y="1354259"/>
                </a:moveTo>
                <a:lnTo>
                  <a:pt x="2272221" y="1374681"/>
                </a:lnTo>
                <a:cubicBezTo>
                  <a:pt x="2283238" y="1367336"/>
                  <a:pt x="2292710" y="1356834"/>
                  <a:pt x="2305271" y="1352647"/>
                </a:cubicBezTo>
                <a:cubicBezTo>
                  <a:pt x="2327305" y="1345302"/>
                  <a:pt x="2352048" y="1343496"/>
                  <a:pt x="2371373" y="1330613"/>
                </a:cubicBezTo>
                <a:cubicBezTo>
                  <a:pt x="2382390" y="1323269"/>
                  <a:pt x="2392324" y="1313957"/>
                  <a:pt x="2404423" y="1308580"/>
                </a:cubicBezTo>
                <a:cubicBezTo>
                  <a:pt x="2425647" y="1299147"/>
                  <a:pt x="2448490" y="1293891"/>
                  <a:pt x="2470524" y="1286546"/>
                </a:cubicBezTo>
                <a:cubicBezTo>
                  <a:pt x="2481541" y="1282874"/>
                  <a:pt x="2493188" y="1280722"/>
                  <a:pt x="2503575" y="1275529"/>
                </a:cubicBezTo>
                <a:cubicBezTo>
                  <a:pt x="2518264" y="1268184"/>
                  <a:pt x="2532265" y="1259261"/>
                  <a:pt x="2547643" y="1253495"/>
                </a:cubicBezTo>
                <a:cubicBezTo>
                  <a:pt x="2561820" y="1248179"/>
                  <a:pt x="2577152" y="1246638"/>
                  <a:pt x="2591710" y="1242479"/>
                </a:cubicBezTo>
                <a:cubicBezTo>
                  <a:pt x="2602876" y="1239289"/>
                  <a:pt x="2613744" y="1235134"/>
                  <a:pt x="2624761" y="1231462"/>
                </a:cubicBezTo>
                <a:cubicBezTo>
                  <a:pt x="2635778" y="1224117"/>
                  <a:pt x="2645968" y="1215349"/>
                  <a:pt x="2657811" y="1209428"/>
                </a:cubicBezTo>
                <a:cubicBezTo>
                  <a:pt x="2668198" y="1204234"/>
                  <a:pt x="2680710" y="1204051"/>
                  <a:pt x="2690862" y="1198411"/>
                </a:cubicBezTo>
                <a:cubicBezTo>
                  <a:pt x="2714011" y="1185551"/>
                  <a:pt x="2756963" y="1154344"/>
                  <a:pt x="2756963" y="1154344"/>
                </a:cubicBezTo>
                <a:cubicBezTo>
                  <a:pt x="2764308" y="1143327"/>
                  <a:pt x="2769634" y="1130656"/>
                  <a:pt x="2778997" y="1121293"/>
                </a:cubicBezTo>
                <a:cubicBezTo>
                  <a:pt x="2865660" y="1034629"/>
                  <a:pt x="2754852" y="1174502"/>
                  <a:pt x="2845098" y="1066209"/>
                </a:cubicBezTo>
                <a:cubicBezTo>
                  <a:pt x="2868828" y="1037734"/>
                  <a:pt x="2867108" y="1033231"/>
                  <a:pt x="2878149" y="1000107"/>
                </a:cubicBezTo>
                <a:cubicBezTo>
                  <a:pt x="2874477" y="970729"/>
                  <a:pt x="2878128" y="939462"/>
                  <a:pt x="2867132" y="911973"/>
                </a:cubicBezTo>
                <a:cubicBezTo>
                  <a:pt x="2862214" y="899679"/>
                  <a:pt x="2847288" y="890882"/>
                  <a:pt x="2834081" y="889939"/>
                </a:cubicBezTo>
                <a:cubicBezTo>
                  <a:pt x="2793622" y="887049"/>
                  <a:pt x="2753291" y="897284"/>
                  <a:pt x="2712896" y="900956"/>
                </a:cubicBezTo>
                <a:cubicBezTo>
                  <a:pt x="2698207" y="904628"/>
                  <a:pt x="2683331" y="907622"/>
                  <a:pt x="2668828" y="911973"/>
                </a:cubicBezTo>
                <a:cubicBezTo>
                  <a:pt x="2534718" y="952205"/>
                  <a:pt x="2660232" y="919630"/>
                  <a:pt x="2558659" y="945023"/>
                </a:cubicBezTo>
                <a:cubicBezTo>
                  <a:pt x="2543970" y="952368"/>
                  <a:pt x="2529687" y="960588"/>
                  <a:pt x="2514592" y="967057"/>
                </a:cubicBezTo>
                <a:cubicBezTo>
                  <a:pt x="2503918" y="971632"/>
                  <a:pt x="2493154" y="978074"/>
                  <a:pt x="2481541" y="978074"/>
                </a:cubicBezTo>
                <a:cubicBezTo>
                  <a:pt x="2330933" y="978074"/>
                  <a:pt x="2246532" y="1035489"/>
                  <a:pt x="2095968" y="1031817"/>
                </a:cubicBezTo>
                <a:lnTo>
                  <a:pt x="2375430" y="967328"/>
                </a:lnTo>
                <a:cubicBezTo>
                  <a:pt x="2360741" y="963656"/>
                  <a:pt x="2110332" y="1036605"/>
                  <a:pt x="2095968" y="1031817"/>
                </a:cubicBezTo>
                <a:lnTo>
                  <a:pt x="2235699" y="1031817"/>
                </a:lnTo>
                <a:cubicBezTo>
                  <a:pt x="2224682" y="1024472"/>
                  <a:pt x="1899385" y="1034257"/>
                  <a:pt x="1886371" y="1031817"/>
                </a:cubicBezTo>
                <a:cubicBezTo>
                  <a:pt x="1839310" y="1022993"/>
                  <a:pt x="1650918" y="986189"/>
                  <a:pt x="1606908" y="967328"/>
                </a:cubicBezTo>
                <a:cubicBezTo>
                  <a:pt x="1585560" y="958179"/>
                  <a:pt x="1374780" y="908473"/>
                  <a:pt x="1397312" y="902840"/>
                </a:cubicBezTo>
                <a:cubicBezTo>
                  <a:pt x="1426690" y="895495"/>
                  <a:pt x="1780783" y="844430"/>
                  <a:pt x="1809512" y="834854"/>
                </a:cubicBezTo>
                <a:lnTo>
                  <a:pt x="1875614" y="812821"/>
                </a:lnTo>
                <a:cubicBezTo>
                  <a:pt x="1886631" y="809149"/>
                  <a:pt x="1897168" y="803446"/>
                  <a:pt x="1908664" y="801804"/>
                </a:cubicBezTo>
                <a:cubicBezTo>
                  <a:pt x="1934370" y="798132"/>
                  <a:pt x="1960234" y="795432"/>
                  <a:pt x="1985782" y="790787"/>
                </a:cubicBezTo>
                <a:cubicBezTo>
                  <a:pt x="2000679" y="788078"/>
                  <a:pt x="2014740" y="780745"/>
                  <a:pt x="2029850" y="779770"/>
                </a:cubicBezTo>
                <a:cubicBezTo>
                  <a:pt x="2128864" y="773382"/>
                  <a:pt x="2228193" y="773363"/>
                  <a:pt x="2327305" y="768753"/>
                </a:cubicBezTo>
                <a:cubicBezTo>
                  <a:pt x="2386113" y="766018"/>
                  <a:pt x="2444762" y="760350"/>
                  <a:pt x="2503575" y="757736"/>
                </a:cubicBezTo>
                <a:lnTo>
                  <a:pt x="2823064" y="746720"/>
                </a:lnTo>
                <a:cubicBezTo>
                  <a:pt x="2903529" y="719898"/>
                  <a:pt x="2866633" y="730319"/>
                  <a:pt x="2933233" y="713669"/>
                </a:cubicBezTo>
                <a:cubicBezTo>
                  <a:pt x="2947922" y="706324"/>
                  <a:pt x="2962205" y="698104"/>
                  <a:pt x="2977300" y="691635"/>
                </a:cubicBezTo>
                <a:cubicBezTo>
                  <a:pt x="2987974" y="687060"/>
                  <a:pt x="2999964" y="685811"/>
                  <a:pt x="3010351" y="680618"/>
                </a:cubicBezTo>
                <a:cubicBezTo>
                  <a:pt x="3022194" y="674697"/>
                  <a:pt x="3031303" y="663962"/>
                  <a:pt x="3043402" y="658585"/>
                </a:cubicBezTo>
                <a:cubicBezTo>
                  <a:pt x="3064626" y="649152"/>
                  <a:pt x="3088730" y="646938"/>
                  <a:pt x="3109503" y="636551"/>
                </a:cubicBezTo>
                <a:cubicBezTo>
                  <a:pt x="3124192" y="629206"/>
                  <a:pt x="3138475" y="620986"/>
                  <a:pt x="3153570" y="614517"/>
                </a:cubicBezTo>
                <a:cubicBezTo>
                  <a:pt x="3164244" y="609942"/>
                  <a:pt x="3176234" y="608693"/>
                  <a:pt x="3186621" y="603500"/>
                </a:cubicBezTo>
                <a:cubicBezTo>
                  <a:pt x="3198464" y="597579"/>
                  <a:pt x="3207828" y="587388"/>
                  <a:pt x="3219671" y="581467"/>
                </a:cubicBezTo>
                <a:cubicBezTo>
                  <a:pt x="3230058" y="576274"/>
                  <a:pt x="3242335" y="575643"/>
                  <a:pt x="3252722" y="570450"/>
                </a:cubicBezTo>
                <a:cubicBezTo>
                  <a:pt x="3338151" y="527735"/>
                  <a:pt x="3235748" y="565091"/>
                  <a:pt x="3318823" y="537399"/>
                </a:cubicBezTo>
                <a:cubicBezTo>
                  <a:pt x="3336813" y="510414"/>
                  <a:pt x="3351874" y="495851"/>
                  <a:pt x="3351874" y="460281"/>
                </a:cubicBezTo>
                <a:cubicBezTo>
                  <a:pt x="3351874" y="383076"/>
                  <a:pt x="3353550" y="305082"/>
                  <a:pt x="3340857" y="228927"/>
                </a:cubicBezTo>
                <a:cubicBezTo>
                  <a:pt x="3335496" y="196759"/>
                  <a:pt x="3256829" y="175005"/>
                  <a:pt x="3241705" y="173842"/>
                </a:cubicBezTo>
                <a:cubicBezTo>
                  <a:pt x="3193965" y="170170"/>
                  <a:pt x="3146074" y="168113"/>
                  <a:pt x="3098486" y="162826"/>
                </a:cubicBezTo>
                <a:cubicBezTo>
                  <a:pt x="3046870" y="157091"/>
                  <a:pt x="2995175" y="150977"/>
                  <a:pt x="2944250" y="140792"/>
                </a:cubicBezTo>
                <a:cubicBezTo>
                  <a:pt x="2925888" y="137120"/>
                  <a:pt x="2907673" y="132622"/>
                  <a:pt x="2889165" y="129775"/>
                </a:cubicBezTo>
                <a:cubicBezTo>
                  <a:pt x="2859902" y="125273"/>
                  <a:pt x="2830408" y="122430"/>
                  <a:pt x="2801030" y="118758"/>
                </a:cubicBezTo>
                <a:cubicBezTo>
                  <a:pt x="2709312" y="88184"/>
                  <a:pt x="2809493" y="118489"/>
                  <a:pt x="2602727" y="96724"/>
                </a:cubicBezTo>
                <a:cubicBezTo>
                  <a:pt x="2582512" y="94596"/>
                  <a:pt x="2546090" y="81517"/>
                  <a:pt x="2525609" y="74691"/>
                </a:cubicBezTo>
                <a:cubicBezTo>
                  <a:pt x="2413574" y="0"/>
                  <a:pt x="2485931" y="28861"/>
                  <a:pt x="2294255" y="41640"/>
                </a:cubicBezTo>
                <a:cubicBezTo>
                  <a:pt x="2203802" y="71791"/>
                  <a:pt x="2347464" y="26304"/>
                  <a:pt x="2173069" y="63674"/>
                </a:cubicBezTo>
                <a:cubicBezTo>
                  <a:pt x="2150359" y="68540"/>
                  <a:pt x="2130153" y="84343"/>
                  <a:pt x="2106968" y="85707"/>
                </a:cubicBezTo>
                <a:cubicBezTo>
                  <a:pt x="1787656" y="104490"/>
                  <a:pt x="1982194" y="94988"/>
                  <a:pt x="1523074" y="107741"/>
                </a:cubicBezTo>
                <a:cubicBezTo>
                  <a:pt x="1512057" y="115086"/>
                  <a:pt x="1503234" y="128894"/>
                  <a:pt x="1490023" y="129775"/>
                </a:cubicBezTo>
                <a:cubicBezTo>
                  <a:pt x="1434858" y="133453"/>
                  <a:pt x="1351280" y="117668"/>
                  <a:pt x="1291720" y="107741"/>
                </a:cubicBezTo>
                <a:cubicBezTo>
                  <a:pt x="1169027" y="46395"/>
                  <a:pt x="1377581" y="173977"/>
                  <a:pt x="1257580" y="128977"/>
                </a:cubicBezTo>
                <a:cubicBezTo>
                  <a:pt x="1153319" y="89880"/>
                  <a:pt x="1308438" y="153122"/>
                  <a:pt x="1187715" y="128977"/>
                </a:cubicBezTo>
                <a:cubicBezTo>
                  <a:pt x="1125286" y="132649"/>
                  <a:pt x="1110238" y="123048"/>
                  <a:pt x="1047983" y="128977"/>
                </a:cubicBezTo>
                <a:cubicBezTo>
                  <a:pt x="1032910" y="130413"/>
                  <a:pt x="923393" y="128977"/>
                  <a:pt x="908252" y="128977"/>
                </a:cubicBezTo>
                <a:cubicBezTo>
                  <a:pt x="717258" y="128977"/>
                  <a:pt x="610152" y="132649"/>
                  <a:pt x="419193" y="128977"/>
                </a:cubicBezTo>
                <a:cubicBezTo>
                  <a:pt x="289370" y="103012"/>
                  <a:pt x="373584" y="156309"/>
                  <a:pt x="209597" y="128977"/>
                </a:cubicBezTo>
                <a:cubicBezTo>
                  <a:pt x="191127" y="125899"/>
                  <a:pt x="88144" y="133039"/>
                  <a:pt x="69865" y="128977"/>
                </a:cubicBezTo>
                <a:lnTo>
                  <a:pt x="69865" y="128977"/>
                </a:lnTo>
                <a:cubicBezTo>
                  <a:pt x="44265" y="126650"/>
                  <a:pt x="25706" y="128977"/>
                  <a:pt x="0" y="12897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182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http://www.google.com/imgres?q=coastline&amp;hl=en&amp;biw=1024&amp;bih=533&amp;tbm=isch&amp;tbnid=rwWUrUhTx0u1sM:&amp;imgrefurl=http://en.wikipedia.org/wiki/File:Niue_Coastline.jpg&amp;docid=UqacQzKSAK_92M&amp;imgurl=http://upload.wikimedia.org/wikipedia/commons/6/60/Niue_Coastline.jpg&amp;w=1024&amp;h=768&amp;ei=3zdsUNPvB8Ls2gWc5oFo&amp;zoom=1&amp;iact=hc&amp;vpx=390&amp;vpy=189&amp;dur=62&amp;hovh=194&amp;hovw=259&amp;tx=120&amp;ty=119&amp;sig=107800881789263530887&amp;page=1&amp;tbnh=145&amp;tbnw=174&amp;start=0&amp;ndsp=9&amp;ved=1t:429,r:2,s:0,i:155</a:t>
            </a: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Isthmus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/>
              <a:t>A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narrow</a:t>
            </a:r>
            <a:r>
              <a:rPr lang="en-US" sz="3200" dirty="0" smtClean="0"/>
              <a:t> strip of land, bordered on both sides by water,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connecting</a:t>
            </a:r>
            <a:r>
              <a:rPr lang="en-US" sz="3200" dirty="0" smtClean="0"/>
              <a:t> two larger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bodies</a:t>
            </a:r>
            <a:r>
              <a:rPr lang="en-US" sz="3200" dirty="0" smtClean="0"/>
              <a:t> of land.</a:t>
            </a:r>
          </a:p>
          <a:p>
            <a:pPr algn="ctr">
              <a:buNone/>
            </a:pPr>
            <a:endParaRPr lang="en-US" sz="3200" dirty="0"/>
          </a:p>
        </p:txBody>
      </p:sp>
      <p:pic>
        <p:nvPicPr>
          <p:cNvPr id="5" name="Picture 4" descr="isth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124199"/>
            <a:ext cx="5181600" cy="34796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718346">
            <a:off x="3711829" y="4017087"/>
            <a:ext cx="1620145" cy="20766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 rot="18069473">
            <a:off x="2707367" y="4248836"/>
            <a:ext cx="1390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7077374">
            <a:off x="5046509" y="5239435"/>
            <a:ext cx="1390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729788">
            <a:off x="4612031" y="3554358"/>
            <a:ext cx="11336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land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2574494">
            <a:off x="3276503" y="5876457"/>
            <a:ext cx="11336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land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410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http://www.google.com/imgres?q=isthmus&amp;num=10&amp;hl=en&amp;biw=1440&amp;bih=665&amp;tbm=isch&amp;tbnid=EOOQbBm8e0LjcM:&amp;imgrefurl=http://www.jamiemiles.com/blog/musing-on-what-is-church-for/&amp;docid=tDv7vPN8Y63eVM&amp;imgurl=http://farm1.static.flickr.com/167/420400353_99fd962acc.jpg&amp;w=500&amp;h=335&amp;ei=y1NsUOuYLeni2QW95YH4Aw&amp;zoom=1&amp;iact=hc&amp;vpx=767&amp;vpy=339&amp;dur=3173&amp;hovh=184&amp;hovw=274&amp;tx=98&amp;ty=107&amp;sig=107800881789263530887&amp;page=1&amp;tbnh=131&amp;tbnw=186&amp;start=0&amp;ndsp=19&amp;ved=1t:429,r:10,s:0,i:157</a:t>
            </a:r>
            <a:endParaRPr lang="en-US" sz="5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3200400"/>
            <a:ext cx="20456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Corinth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(Greece)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6425" cy="1143000"/>
          </a:xfrm>
        </p:spPr>
        <p:txBody>
          <a:bodyPr/>
          <a:lstStyle/>
          <a:p>
            <a:pPr algn="ctr"/>
            <a:r>
              <a:rPr lang="en-US" sz="5000" dirty="0" smtClean="0"/>
              <a:t>Island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/>
              <a:t>A portion of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completely</a:t>
            </a:r>
            <a:r>
              <a:rPr lang="en-US" sz="3200" dirty="0" smtClean="0"/>
              <a:t> surrounded by water, and not large enough to be called a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continent.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landform 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200400"/>
            <a:ext cx="4752208" cy="3333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486400"/>
            <a:ext cx="1828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http://www.google.com/imgres?q=island&amp;hl=en&amp;biw=1440&amp;bih=665&amp;tbm=isch&amp;tbnid=FqaRtf2zYN0bfM:&amp;imgrefurl=http://stoneglasgow.blogspot.com/2011/04/island.html&amp;docid=M3oR-Lxgdu_pDM&amp;imgurl=http://2.bp.blogspot.com/-VroZTp4OxKE/TbZrUr0NjqI/AAAAAAAAAM8/jGv_L8HFs6Q/s1600/117332-stranded_island_following_5_actresses_item.jpg&amp;w=1023&amp;h=721&amp;ei=RVVsUKDjA4Ge2AWWl4H4Cg&amp;zoom=1&amp;iact=rc&amp;dur=94&amp;sig=107800881789263530887&amp;page=1&amp;tbnh=141&amp;tbnw=175&amp;start=0&amp;ndsp=19&amp;ved=1t:429,r:0,s:0,i:149&amp;tx=35&amp;ty=40</a:t>
            </a: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76200"/>
            <a:ext cx="8226425" cy="1143000"/>
          </a:xfrm>
        </p:spPr>
        <p:txBody>
          <a:bodyPr/>
          <a:lstStyle/>
          <a:p>
            <a:pPr algn="ctr"/>
            <a:r>
              <a:rPr lang="en-US" dirty="0" smtClean="0"/>
              <a:t>Archipelago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66800"/>
            <a:ext cx="8226425" cy="4525963"/>
          </a:xfrm>
        </p:spPr>
        <p:txBody>
          <a:bodyPr/>
          <a:lstStyle/>
          <a:p>
            <a:pPr algn="ctr"/>
            <a:r>
              <a:rPr lang="en-US" dirty="0" smtClean="0"/>
              <a:t>A cluster of islands or an island chain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001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http://www.google.com/imgres?q=is+japan+an+archipelago&amp;um=1&amp;hl=en&amp;sa=N&amp;biw=1440&amp;bih=665&amp;tbm=isch&amp;tbnid=NRQWFvMXVbuErM:&amp;imgrefurl=http://www.regentsprep.org/regents/global/themes/geography/bow.cfm&amp;docid=cKP8CteLe-AhwM&amp;imgurl=http://www.regentsprep.org/regents/global/themes/geography/images/japan.gif&amp;w=435&amp;h=279&amp;ei=-FVsUIvUH4S82wWJjYGgDQ&amp;zoom=1&amp;iact=hc&amp;vpx=1000&amp;vpy=161&amp;dur=889&amp;hovh=180&amp;hovw=280&amp;tx=131&amp;ty=136&amp;sig=107800881789263530887&amp;page=1&amp;tbnh=128&amp;tbnw=200&amp;start=0&amp;ndsp=21&amp;ved=1t:429,r:5,s:0,i:88</a:t>
            </a:r>
            <a:endParaRPr lang="en-US" sz="5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4800" y="1676400"/>
            <a:ext cx="6959600" cy="4474029"/>
            <a:chOff x="1219200" y="1850571"/>
            <a:chExt cx="6959600" cy="4474029"/>
          </a:xfrm>
        </p:grpSpPr>
        <p:pic>
          <p:nvPicPr>
            <p:cNvPr id="6" name="Picture 5" descr="japa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1850571"/>
              <a:ext cx="6959600" cy="4474029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11" name="Freeform 10"/>
            <p:cNvSpPr/>
            <p:nvPr/>
          </p:nvSpPr>
          <p:spPr>
            <a:xfrm>
              <a:off x="3833870" y="3029639"/>
              <a:ext cx="2743911" cy="2456761"/>
            </a:xfrm>
            <a:custGeom>
              <a:avLst/>
              <a:gdLst>
                <a:gd name="connsiteX0" fmla="*/ 1322024 w 2743911"/>
                <a:gd name="connsiteY0" fmla="*/ 2379643 h 2456761"/>
                <a:gd name="connsiteX1" fmla="*/ 1344058 w 2743911"/>
                <a:gd name="connsiteY1" fmla="*/ 2313542 h 2456761"/>
                <a:gd name="connsiteX2" fmla="*/ 1443210 w 2743911"/>
                <a:gd name="connsiteY2" fmla="*/ 2280491 h 2456761"/>
                <a:gd name="connsiteX3" fmla="*/ 1509311 w 2743911"/>
                <a:gd name="connsiteY3" fmla="*/ 2258457 h 2456761"/>
                <a:gd name="connsiteX4" fmla="*/ 1597446 w 2743911"/>
                <a:gd name="connsiteY4" fmla="*/ 2247441 h 2456761"/>
                <a:gd name="connsiteX5" fmla="*/ 1630496 w 2743911"/>
                <a:gd name="connsiteY5" fmla="*/ 2236424 h 2456761"/>
                <a:gd name="connsiteX6" fmla="*/ 1696597 w 2743911"/>
                <a:gd name="connsiteY6" fmla="*/ 2192356 h 2456761"/>
                <a:gd name="connsiteX7" fmla="*/ 1729648 w 2743911"/>
                <a:gd name="connsiteY7" fmla="*/ 2170322 h 2456761"/>
                <a:gd name="connsiteX8" fmla="*/ 1762699 w 2743911"/>
                <a:gd name="connsiteY8" fmla="*/ 2148289 h 2456761"/>
                <a:gd name="connsiteX9" fmla="*/ 1828800 w 2743911"/>
                <a:gd name="connsiteY9" fmla="*/ 2126255 h 2456761"/>
                <a:gd name="connsiteX10" fmla="*/ 1861850 w 2743911"/>
                <a:gd name="connsiteY10" fmla="*/ 2115238 h 2456761"/>
                <a:gd name="connsiteX11" fmla="*/ 1927952 w 2743911"/>
                <a:gd name="connsiteY11" fmla="*/ 2082188 h 2456761"/>
                <a:gd name="connsiteX12" fmla="*/ 2071171 w 2743911"/>
                <a:gd name="connsiteY12" fmla="*/ 2071171 h 2456761"/>
                <a:gd name="connsiteX13" fmla="*/ 2115238 w 2743911"/>
                <a:gd name="connsiteY13" fmla="*/ 2060154 h 2456761"/>
                <a:gd name="connsiteX14" fmla="*/ 2181340 w 2743911"/>
                <a:gd name="connsiteY14" fmla="*/ 2038120 h 2456761"/>
                <a:gd name="connsiteX15" fmla="*/ 2214390 w 2743911"/>
                <a:gd name="connsiteY15" fmla="*/ 2016086 h 2456761"/>
                <a:gd name="connsiteX16" fmla="*/ 2280491 w 2743911"/>
                <a:gd name="connsiteY16" fmla="*/ 1994053 h 2456761"/>
                <a:gd name="connsiteX17" fmla="*/ 2346593 w 2743911"/>
                <a:gd name="connsiteY17" fmla="*/ 1961002 h 2456761"/>
                <a:gd name="connsiteX18" fmla="*/ 2379643 w 2743911"/>
                <a:gd name="connsiteY18" fmla="*/ 1938968 h 2456761"/>
                <a:gd name="connsiteX19" fmla="*/ 2401677 w 2743911"/>
                <a:gd name="connsiteY19" fmla="*/ 1905918 h 2456761"/>
                <a:gd name="connsiteX20" fmla="*/ 2434728 w 2743911"/>
                <a:gd name="connsiteY20" fmla="*/ 1894901 h 2456761"/>
                <a:gd name="connsiteX21" fmla="*/ 2467778 w 2743911"/>
                <a:gd name="connsiteY21" fmla="*/ 1872867 h 2456761"/>
                <a:gd name="connsiteX22" fmla="*/ 2511846 w 2743911"/>
                <a:gd name="connsiteY22" fmla="*/ 1806766 h 2456761"/>
                <a:gd name="connsiteX23" fmla="*/ 2533879 w 2743911"/>
                <a:gd name="connsiteY23" fmla="*/ 1740665 h 2456761"/>
                <a:gd name="connsiteX24" fmla="*/ 2544896 w 2743911"/>
                <a:gd name="connsiteY24" fmla="*/ 1707614 h 2456761"/>
                <a:gd name="connsiteX25" fmla="*/ 2555913 w 2743911"/>
                <a:gd name="connsiteY25" fmla="*/ 1652530 h 2456761"/>
                <a:gd name="connsiteX26" fmla="*/ 2544896 w 2743911"/>
                <a:gd name="connsiteY26" fmla="*/ 1586428 h 2456761"/>
                <a:gd name="connsiteX27" fmla="*/ 2533879 w 2743911"/>
                <a:gd name="connsiteY27" fmla="*/ 1542361 h 2456761"/>
                <a:gd name="connsiteX28" fmla="*/ 2544896 w 2743911"/>
                <a:gd name="connsiteY28" fmla="*/ 1399142 h 2456761"/>
                <a:gd name="connsiteX29" fmla="*/ 2577947 w 2743911"/>
                <a:gd name="connsiteY29" fmla="*/ 1266939 h 2456761"/>
                <a:gd name="connsiteX30" fmla="*/ 2599981 w 2743911"/>
                <a:gd name="connsiteY30" fmla="*/ 1200838 h 2456761"/>
                <a:gd name="connsiteX31" fmla="*/ 2644048 w 2743911"/>
                <a:gd name="connsiteY31" fmla="*/ 1079653 h 2456761"/>
                <a:gd name="connsiteX32" fmla="*/ 2677099 w 2743911"/>
                <a:gd name="connsiteY32" fmla="*/ 1057619 h 2456761"/>
                <a:gd name="connsiteX33" fmla="*/ 2721166 w 2743911"/>
                <a:gd name="connsiteY33" fmla="*/ 947450 h 2456761"/>
                <a:gd name="connsiteX34" fmla="*/ 2721166 w 2743911"/>
                <a:gd name="connsiteY34" fmla="*/ 793214 h 2456761"/>
                <a:gd name="connsiteX35" fmla="*/ 2710149 w 2743911"/>
                <a:gd name="connsiteY35" fmla="*/ 341522 h 2456761"/>
                <a:gd name="connsiteX36" fmla="*/ 2699132 w 2743911"/>
                <a:gd name="connsiteY36" fmla="*/ 297455 h 2456761"/>
                <a:gd name="connsiteX37" fmla="*/ 2633031 w 2743911"/>
                <a:gd name="connsiteY37" fmla="*/ 165253 h 2456761"/>
                <a:gd name="connsiteX38" fmla="*/ 2566930 w 2743911"/>
                <a:gd name="connsiteY38" fmla="*/ 132202 h 2456761"/>
                <a:gd name="connsiteX39" fmla="*/ 2478795 w 2743911"/>
                <a:gd name="connsiteY39" fmla="*/ 33050 h 2456761"/>
                <a:gd name="connsiteX40" fmla="*/ 2445744 w 2743911"/>
                <a:gd name="connsiteY40" fmla="*/ 11016 h 2456761"/>
                <a:gd name="connsiteX41" fmla="*/ 2412694 w 2743911"/>
                <a:gd name="connsiteY41" fmla="*/ 0 h 2456761"/>
                <a:gd name="connsiteX42" fmla="*/ 2346593 w 2743911"/>
                <a:gd name="connsiteY42" fmla="*/ 11016 h 2456761"/>
                <a:gd name="connsiteX43" fmla="*/ 2280491 w 2743911"/>
                <a:gd name="connsiteY43" fmla="*/ 33050 h 2456761"/>
                <a:gd name="connsiteX44" fmla="*/ 2258458 w 2743911"/>
                <a:gd name="connsiteY44" fmla="*/ 66101 h 2456761"/>
                <a:gd name="connsiteX45" fmla="*/ 2225407 w 2743911"/>
                <a:gd name="connsiteY45" fmla="*/ 88134 h 2456761"/>
                <a:gd name="connsiteX46" fmla="*/ 2214390 w 2743911"/>
                <a:gd name="connsiteY46" fmla="*/ 121185 h 2456761"/>
                <a:gd name="connsiteX47" fmla="*/ 2181340 w 2743911"/>
                <a:gd name="connsiteY47" fmla="*/ 154236 h 2456761"/>
                <a:gd name="connsiteX48" fmla="*/ 2148289 w 2743911"/>
                <a:gd name="connsiteY48" fmla="*/ 220337 h 2456761"/>
                <a:gd name="connsiteX49" fmla="*/ 2137272 w 2743911"/>
                <a:gd name="connsiteY49" fmla="*/ 253388 h 2456761"/>
                <a:gd name="connsiteX50" fmla="*/ 2093205 w 2743911"/>
                <a:gd name="connsiteY50" fmla="*/ 319489 h 2456761"/>
                <a:gd name="connsiteX51" fmla="*/ 2060154 w 2743911"/>
                <a:gd name="connsiteY51" fmla="*/ 495759 h 2456761"/>
                <a:gd name="connsiteX52" fmla="*/ 2060154 w 2743911"/>
                <a:gd name="connsiteY52" fmla="*/ 495759 h 2456761"/>
                <a:gd name="connsiteX53" fmla="*/ 2038120 w 2743911"/>
                <a:gd name="connsiteY53" fmla="*/ 605927 h 2456761"/>
                <a:gd name="connsiteX54" fmla="*/ 2027103 w 2743911"/>
                <a:gd name="connsiteY54" fmla="*/ 638978 h 2456761"/>
                <a:gd name="connsiteX55" fmla="*/ 1983036 w 2743911"/>
                <a:gd name="connsiteY55" fmla="*/ 705079 h 2456761"/>
                <a:gd name="connsiteX56" fmla="*/ 1961002 w 2743911"/>
                <a:gd name="connsiteY56" fmla="*/ 738130 h 2456761"/>
                <a:gd name="connsiteX57" fmla="*/ 1905918 w 2743911"/>
                <a:gd name="connsiteY57" fmla="*/ 837281 h 2456761"/>
                <a:gd name="connsiteX58" fmla="*/ 1883884 w 2743911"/>
                <a:gd name="connsiteY58" fmla="*/ 870332 h 2456761"/>
                <a:gd name="connsiteX59" fmla="*/ 1850834 w 2743911"/>
                <a:gd name="connsiteY59" fmla="*/ 881349 h 2456761"/>
                <a:gd name="connsiteX60" fmla="*/ 1817783 w 2743911"/>
                <a:gd name="connsiteY60" fmla="*/ 914400 h 2456761"/>
                <a:gd name="connsiteX61" fmla="*/ 1784732 w 2743911"/>
                <a:gd name="connsiteY61" fmla="*/ 936433 h 2456761"/>
                <a:gd name="connsiteX62" fmla="*/ 1740665 w 2743911"/>
                <a:gd name="connsiteY62" fmla="*/ 1002534 h 2456761"/>
                <a:gd name="connsiteX63" fmla="*/ 1729648 w 2743911"/>
                <a:gd name="connsiteY63" fmla="*/ 1035585 h 2456761"/>
                <a:gd name="connsiteX64" fmla="*/ 1707614 w 2743911"/>
                <a:gd name="connsiteY64" fmla="*/ 1068636 h 2456761"/>
                <a:gd name="connsiteX65" fmla="*/ 1641513 w 2743911"/>
                <a:gd name="connsiteY65" fmla="*/ 1101686 h 2456761"/>
                <a:gd name="connsiteX66" fmla="*/ 1575412 w 2743911"/>
                <a:gd name="connsiteY66" fmla="*/ 1145754 h 2456761"/>
                <a:gd name="connsiteX67" fmla="*/ 1509311 w 2743911"/>
                <a:gd name="connsiteY67" fmla="*/ 1178804 h 2456761"/>
                <a:gd name="connsiteX68" fmla="*/ 1454226 w 2743911"/>
                <a:gd name="connsiteY68" fmla="*/ 1244906 h 2456761"/>
                <a:gd name="connsiteX69" fmla="*/ 1443210 w 2743911"/>
                <a:gd name="connsiteY69" fmla="*/ 1277956 h 2456761"/>
                <a:gd name="connsiteX70" fmla="*/ 1421176 w 2743911"/>
                <a:gd name="connsiteY70" fmla="*/ 1311007 h 2456761"/>
                <a:gd name="connsiteX71" fmla="*/ 1399142 w 2743911"/>
                <a:gd name="connsiteY71" fmla="*/ 1355074 h 2456761"/>
                <a:gd name="connsiteX72" fmla="*/ 1377108 w 2743911"/>
                <a:gd name="connsiteY72" fmla="*/ 1388125 h 2456761"/>
                <a:gd name="connsiteX73" fmla="*/ 1366091 w 2743911"/>
                <a:gd name="connsiteY73" fmla="*/ 1421175 h 2456761"/>
                <a:gd name="connsiteX74" fmla="*/ 1244906 w 2743911"/>
                <a:gd name="connsiteY74" fmla="*/ 1509310 h 2456761"/>
                <a:gd name="connsiteX75" fmla="*/ 1145754 w 2743911"/>
                <a:gd name="connsiteY75" fmla="*/ 1597445 h 2456761"/>
                <a:gd name="connsiteX76" fmla="*/ 1079653 w 2743911"/>
                <a:gd name="connsiteY76" fmla="*/ 1608462 h 2456761"/>
                <a:gd name="connsiteX77" fmla="*/ 969484 w 2743911"/>
                <a:gd name="connsiteY77" fmla="*/ 1641513 h 2456761"/>
                <a:gd name="connsiteX78" fmla="*/ 936434 w 2743911"/>
                <a:gd name="connsiteY78" fmla="*/ 1652530 h 2456761"/>
                <a:gd name="connsiteX79" fmla="*/ 903383 w 2743911"/>
                <a:gd name="connsiteY79" fmla="*/ 1663547 h 2456761"/>
                <a:gd name="connsiteX80" fmla="*/ 870332 w 2743911"/>
                <a:gd name="connsiteY80" fmla="*/ 1685580 h 2456761"/>
                <a:gd name="connsiteX81" fmla="*/ 484742 w 2743911"/>
                <a:gd name="connsiteY81" fmla="*/ 1696597 h 2456761"/>
                <a:gd name="connsiteX82" fmla="*/ 407624 w 2743911"/>
                <a:gd name="connsiteY82" fmla="*/ 1751681 h 2456761"/>
                <a:gd name="connsiteX83" fmla="*/ 374573 w 2743911"/>
                <a:gd name="connsiteY83" fmla="*/ 1773715 h 2456761"/>
                <a:gd name="connsiteX84" fmla="*/ 341523 w 2743911"/>
                <a:gd name="connsiteY84" fmla="*/ 1806766 h 2456761"/>
                <a:gd name="connsiteX85" fmla="*/ 275422 w 2743911"/>
                <a:gd name="connsiteY85" fmla="*/ 1850833 h 2456761"/>
                <a:gd name="connsiteX86" fmla="*/ 242371 w 2743911"/>
                <a:gd name="connsiteY86" fmla="*/ 1872867 h 2456761"/>
                <a:gd name="connsiteX87" fmla="*/ 209320 w 2743911"/>
                <a:gd name="connsiteY87" fmla="*/ 1894901 h 2456761"/>
                <a:gd name="connsiteX88" fmla="*/ 99152 w 2743911"/>
                <a:gd name="connsiteY88" fmla="*/ 1927951 h 2456761"/>
                <a:gd name="connsiteX89" fmla="*/ 66101 w 2743911"/>
                <a:gd name="connsiteY89" fmla="*/ 1949985 h 2456761"/>
                <a:gd name="connsiteX90" fmla="*/ 55084 w 2743911"/>
                <a:gd name="connsiteY90" fmla="*/ 1983036 h 2456761"/>
                <a:gd name="connsiteX91" fmla="*/ 33050 w 2743911"/>
                <a:gd name="connsiteY91" fmla="*/ 2016086 h 2456761"/>
                <a:gd name="connsiteX92" fmla="*/ 11017 w 2743911"/>
                <a:gd name="connsiteY92" fmla="*/ 2082188 h 2456761"/>
                <a:gd name="connsiteX93" fmla="*/ 0 w 2743911"/>
                <a:gd name="connsiteY93" fmla="*/ 2115238 h 2456761"/>
                <a:gd name="connsiteX94" fmla="*/ 11017 w 2743911"/>
                <a:gd name="connsiteY94" fmla="*/ 2170322 h 2456761"/>
                <a:gd name="connsiteX95" fmla="*/ 44067 w 2743911"/>
                <a:gd name="connsiteY95" fmla="*/ 2192356 h 2456761"/>
                <a:gd name="connsiteX96" fmla="*/ 187287 w 2743911"/>
                <a:gd name="connsiteY96" fmla="*/ 2203373 h 2456761"/>
                <a:gd name="connsiteX97" fmla="*/ 396607 w 2743911"/>
                <a:gd name="connsiteY97" fmla="*/ 2170322 h 2456761"/>
                <a:gd name="connsiteX98" fmla="*/ 429658 w 2743911"/>
                <a:gd name="connsiteY98" fmla="*/ 2148289 h 2456761"/>
                <a:gd name="connsiteX99" fmla="*/ 495759 w 2743911"/>
                <a:gd name="connsiteY99" fmla="*/ 2126255 h 2456761"/>
                <a:gd name="connsiteX100" fmla="*/ 815248 w 2743911"/>
                <a:gd name="connsiteY100" fmla="*/ 2126255 h 2456761"/>
                <a:gd name="connsiteX101" fmla="*/ 848299 w 2743911"/>
                <a:gd name="connsiteY101" fmla="*/ 2104221 h 2456761"/>
                <a:gd name="connsiteX102" fmla="*/ 914400 w 2743911"/>
                <a:gd name="connsiteY102" fmla="*/ 2071171 h 2456761"/>
                <a:gd name="connsiteX103" fmla="*/ 1068636 w 2743911"/>
                <a:gd name="connsiteY103" fmla="*/ 2137272 h 2456761"/>
                <a:gd name="connsiteX104" fmla="*/ 1079653 w 2743911"/>
                <a:gd name="connsiteY104" fmla="*/ 2170322 h 2456761"/>
                <a:gd name="connsiteX105" fmla="*/ 1090670 w 2743911"/>
                <a:gd name="connsiteY105" fmla="*/ 2401677 h 2456761"/>
                <a:gd name="connsiteX106" fmla="*/ 1189822 w 2743911"/>
                <a:gd name="connsiteY106" fmla="*/ 2456761 h 2456761"/>
                <a:gd name="connsiteX107" fmla="*/ 1288973 w 2743911"/>
                <a:gd name="connsiteY107" fmla="*/ 2445744 h 2456761"/>
                <a:gd name="connsiteX108" fmla="*/ 1322024 w 2743911"/>
                <a:gd name="connsiteY108" fmla="*/ 2434727 h 2456761"/>
                <a:gd name="connsiteX109" fmla="*/ 1333041 w 2743911"/>
                <a:gd name="connsiteY109" fmla="*/ 2401677 h 2456761"/>
                <a:gd name="connsiteX110" fmla="*/ 1322024 w 2743911"/>
                <a:gd name="connsiteY110" fmla="*/ 2379643 h 245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743911" h="2456761">
                  <a:moveTo>
                    <a:pt x="1322024" y="2379643"/>
                  </a:moveTo>
                  <a:cubicBezTo>
                    <a:pt x="1329369" y="2357609"/>
                    <a:pt x="1322024" y="2320887"/>
                    <a:pt x="1344058" y="2313542"/>
                  </a:cubicBezTo>
                  <a:lnTo>
                    <a:pt x="1443210" y="2280491"/>
                  </a:lnTo>
                  <a:lnTo>
                    <a:pt x="1509311" y="2258457"/>
                  </a:lnTo>
                  <a:lnTo>
                    <a:pt x="1597446" y="2247441"/>
                  </a:lnTo>
                  <a:cubicBezTo>
                    <a:pt x="1608463" y="2243769"/>
                    <a:pt x="1620345" y="2242064"/>
                    <a:pt x="1630496" y="2236424"/>
                  </a:cubicBezTo>
                  <a:cubicBezTo>
                    <a:pt x="1653645" y="2223563"/>
                    <a:pt x="1674563" y="2207045"/>
                    <a:pt x="1696597" y="2192356"/>
                  </a:cubicBezTo>
                  <a:lnTo>
                    <a:pt x="1729648" y="2170322"/>
                  </a:lnTo>
                  <a:cubicBezTo>
                    <a:pt x="1740665" y="2162978"/>
                    <a:pt x="1750138" y="2152476"/>
                    <a:pt x="1762699" y="2148289"/>
                  </a:cubicBezTo>
                  <a:lnTo>
                    <a:pt x="1828800" y="2126255"/>
                  </a:lnTo>
                  <a:cubicBezTo>
                    <a:pt x="1839817" y="2122583"/>
                    <a:pt x="1852188" y="2121680"/>
                    <a:pt x="1861850" y="2115238"/>
                  </a:cubicBezTo>
                  <a:cubicBezTo>
                    <a:pt x="1884564" y="2100096"/>
                    <a:pt x="1899880" y="2085697"/>
                    <a:pt x="1927952" y="2082188"/>
                  </a:cubicBezTo>
                  <a:cubicBezTo>
                    <a:pt x="1975463" y="2076249"/>
                    <a:pt x="2023431" y="2074843"/>
                    <a:pt x="2071171" y="2071171"/>
                  </a:cubicBezTo>
                  <a:cubicBezTo>
                    <a:pt x="2085860" y="2067499"/>
                    <a:pt x="2100735" y="2064505"/>
                    <a:pt x="2115238" y="2060154"/>
                  </a:cubicBezTo>
                  <a:cubicBezTo>
                    <a:pt x="2137484" y="2053480"/>
                    <a:pt x="2181340" y="2038120"/>
                    <a:pt x="2181340" y="2038120"/>
                  </a:cubicBezTo>
                  <a:cubicBezTo>
                    <a:pt x="2192357" y="2030775"/>
                    <a:pt x="2202291" y="2021463"/>
                    <a:pt x="2214390" y="2016086"/>
                  </a:cubicBezTo>
                  <a:cubicBezTo>
                    <a:pt x="2235614" y="2006653"/>
                    <a:pt x="2280491" y="1994053"/>
                    <a:pt x="2280491" y="1994053"/>
                  </a:cubicBezTo>
                  <a:cubicBezTo>
                    <a:pt x="2375215" y="1930903"/>
                    <a:pt x="2255364" y="2006617"/>
                    <a:pt x="2346593" y="1961002"/>
                  </a:cubicBezTo>
                  <a:cubicBezTo>
                    <a:pt x="2358436" y="1955081"/>
                    <a:pt x="2368626" y="1946313"/>
                    <a:pt x="2379643" y="1938968"/>
                  </a:cubicBezTo>
                  <a:cubicBezTo>
                    <a:pt x="2386988" y="1927951"/>
                    <a:pt x="2391338" y="1914189"/>
                    <a:pt x="2401677" y="1905918"/>
                  </a:cubicBezTo>
                  <a:cubicBezTo>
                    <a:pt x="2410745" y="1898664"/>
                    <a:pt x="2424341" y="1900095"/>
                    <a:pt x="2434728" y="1894901"/>
                  </a:cubicBezTo>
                  <a:cubicBezTo>
                    <a:pt x="2446571" y="1888980"/>
                    <a:pt x="2456761" y="1880212"/>
                    <a:pt x="2467778" y="1872867"/>
                  </a:cubicBezTo>
                  <a:cubicBezTo>
                    <a:pt x="2482467" y="1850833"/>
                    <a:pt x="2503472" y="1831888"/>
                    <a:pt x="2511846" y="1806766"/>
                  </a:cubicBezTo>
                  <a:lnTo>
                    <a:pt x="2533879" y="1740665"/>
                  </a:lnTo>
                  <a:cubicBezTo>
                    <a:pt x="2537551" y="1729648"/>
                    <a:pt x="2542618" y="1719001"/>
                    <a:pt x="2544896" y="1707614"/>
                  </a:cubicBezTo>
                  <a:lnTo>
                    <a:pt x="2555913" y="1652530"/>
                  </a:lnTo>
                  <a:cubicBezTo>
                    <a:pt x="2552241" y="1630496"/>
                    <a:pt x="2549277" y="1608332"/>
                    <a:pt x="2544896" y="1586428"/>
                  </a:cubicBezTo>
                  <a:cubicBezTo>
                    <a:pt x="2541927" y="1571581"/>
                    <a:pt x="2533879" y="1557502"/>
                    <a:pt x="2533879" y="1542361"/>
                  </a:cubicBezTo>
                  <a:cubicBezTo>
                    <a:pt x="2533879" y="1494480"/>
                    <a:pt x="2539884" y="1446760"/>
                    <a:pt x="2544896" y="1399142"/>
                  </a:cubicBezTo>
                  <a:cubicBezTo>
                    <a:pt x="2551743" y="1334097"/>
                    <a:pt x="2557155" y="1329313"/>
                    <a:pt x="2577947" y="1266939"/>
                  </a:cubicBezTo>
                  <a:cubicBezTo>
                    <a:pt x="2577948" y="1266935"/>
                    <a:pt x="2599980" y="1200841"/>
                    <a:pt x="2599981" y="1200838"/>
                  </a:cubicBezTo>
                  <a:cubicBezTo>
                    <a:pt x="2608133" y="1160073"/>
                    <a:pt x="2612502" y="1111198"/>
                    <a:pt x="2644048" y="1079653"/>
                  </a:cubicBezTo>
                  <a:cubicBezTo>
                    <a:pt x="2653411" y="1070290"/>
                    <a:pt x="2666082" y="1064964"/>
                    <a:pt x="2677099" y="1057619"/>
                  </a:cubicBezTo>
                  <a:cubicBezTo>
                    <a:pt x="2704325" y="975938"/>
                    <a:pt x="2688745" y="1012291"/>
                    <a:pt x="2721166" y="947450"/>
                  </a:cubicBezTo>
                  <a:cubicBezTo>
                    <a:pt x="2743911" y="788239"/>
                    <a:pt x="2727800" y="952425"/>
                    <a:pt x="2721166" y="793214"/>
                  </a:cubicBezTo>
                  <a:cubicBezTo>
                    <a:pt x="2714896" y="642736"/>
                    <a:pt x="2716836" y="491982"/>
                    <a:pt x="2710149" y="341522"/>
                  </a:cubicBezTo>
                  <a:cubicBezTo>
                    <a:pt x="2709477" y="326396"/>
                    <a:pt x="2703483" y="311958"/>
                    <a:pt x="2699132" y="297455"/>
                  </a:cubicBezTo>
                  <a:cubicBezTo>
                    <a:pt x="2688134" y="260793"/>
                    <a:pt x="2667853" y="188468"/>
                    <a:pt x="2633031" y="165253"/>
                  </a:cubicBezTo>
                  <a:cubicBezTo>
                    <a:pt x="2590319" y="136777"/>
                    <a:pt x="2612542" y="147406"/>
                    <a:pt x="2566930" y="132202"/>
                  </a:cubicBezTo>
                  <a:cubicBezTo>
                    <a:pt x="2540438" y="92464"/>
                    <a:pt x="2524073" y="63235"/>
                    <a:pt x="2478795" y="33050"/>
                  </a:cubicBezTo>
                  <a:cubicBezTo>
                    <a:pt x="2467778" y="25705"/>
                    <a:pt x="2457587" y="16937"/>
                    <a:pt x="2445744" y="11016"/>
                  </a:cubicBezTo>
                  <a:cubicBezTo>
                    <a:pt x="2435357" y="5823"/>
                    <a:pt x="2423711" y="3672"/>
                    <a:pt x="2412694" y="0"/>
                  </a:cubicBezTo>
                  <a:cubicBezTo>
                    <a:pt x="2390660" y="3672"/>
                    <a:pt x="2368264" y="5598"/>
                    <a:pt x="2346593" y="11016"/>
                  </a:cubicBezTo>
                  <a:cubicBezTo>
                    <a:pt x="2324061" y="16649"/>
                    <a:pt x="2280491" y="33050"/>
                    <a:pt x="2280491" y="33050"/>
                  </a:cubicBezTo>
                  <a:cubicBezTo>
                    <a:pt x="2273147" y="44067"/>
                    <a:pt x="2267821" y="56738"/>
                    <a:pt x="2258458" y="66101"/>
                  </a:cubicBezTo>
                  <a:cubicBezTo>
                    <a:pt x="2249095" y="75464"/>
                    <a:pt x="2233678" y="77795"/>
                    <a:pt x="2225407" y="88134"/>
                  </a:cubicBezTo>
                  <a:cubicBezTo>
                    <a:pt x="2218152" y="97202"/>
                    <a:pt x="2220832" y="111522"/>
                    <a:pt x="2214390" y="121185"/>
                  </a:cubicBezTo>
                  <a:cubicBezTo>
                    <a:pt x="2205748" y="134149"/>
                    <a:pt x="2192357" y="143219"/>
                    <a:pt x="2181340" y="154236"/>
                  </a:cubicBezTo>
                  <a:cubicBezTo>
                    <a:pt x="2153648" y="237311"/>
                    <a:pt x="2191004" y="134908"/>
                    <a:pt x="2148289" y="220337"/>
                  </a:cubicBezTo>
                  <a:cubicBezTo>
                    <a:pt x="2143096" y="230724"/>
                    <a:pt x="2142912" y="243236"/>
                    <a:pt x="2137272" y="253388"/>
                  </a:cubicBezTo>
                  <a:cubicBezTo>
                    <a:pt x="2124412" y="276537"/>
                    <a:pt x="2093205" y="319489"/>
                    <a:pt x="2093205" y="319489"/>
                  </a:cubicBezTo>
                  <a:cubicBezTo>
                    <a:pt x="2078432" y="437673"/>
                    <a:pt x="2089369" y="378901"/>
                    <a:pt x="2060154" y="495759"/>
                  </a:cubicBezTo>
                  <a:lnTo>
                    <a:pt x="2060154" y="495759"/>
                  </a:lnTo>
                  <a:cubicBezTo>
                    <a:pt x="2051497" y="547702"/>
                    <a:pt x="2051268" y="559909"/>
                    <a:pt x="2038120" y="605927"/>
                  </a:cubicBezTo>
                  <a:cubicBezTo>
                    <a:pt x="2034930" y="617093"/>
                    <a:pt x="2032743" y="628826"/>
                    <a:pt x="2027103" y="638978"/>
                  </a:cubicBezTo>
                  <a:cubicBezTo>
                    <a:pt x="2014243" y="662127"/>
                    <a:pt x="1997725" y="683045"/>
                    <a:pt x="1983036" y="705079"/>
                  </a:cubicBezTo>
                  <a:cubicBezTo>
                    <a:pt x="1975691" y="716096"/>
                    <a:pt x="1965189" y="725569"/>
                    <a:pt x="1961002" y="738130"/>
                  </a:cubicBezTo>
                  <a:cubicBezTo>
                    <a:pt x="1941611" y="796302"/>
                    <a:pt x="1956426" y="761518"/>
                    <a:pt x="1905918" y="837281"/>
                  </a:cubicBezTo>
                  <a:cubicBezTo>
                    <a:pt x="1898573" y="848298"/>
                    <a:pt x="1896445" y="866145"/>
                    <a:pt x="1883884" y="870332"/>
                  </a:cubicBezTo>
                  <a:lnTo>
                    <a:pt x="1850834" y="881349"/>
                  </a:lnTo>
                  <a:cubicBezTo>
                    <a:pt x="1839817" y="892366"/>
                    <a:pt x="1829752" y="904426"/>
                    <a:pt x="1817783" y="914400"/>
                  </a:cubicBezTo>
                  <a:cubicBezTo>
                    <a:pt x="1807611" y="922876"/>
                    <a:pt x="1793451" y="926468"/>
                    <a:pt x="1784732" y="936433"/>
                  </a:cubicBezTo>
                  <a:cubicBezTo>
                    <a:pt x="1767294" y="956362"/>
                    <a:pt x="1740665" y="1002534"/>
                    <a:pt x="1740665" y="1002534"/>
                  </a:cubicBezTo>
                  <a:cubicBezTo>
                    <a:pt x="1736993" y="1013551"/>
                    <a:pt x="1734841" y="1025198"/>
                    <a:pt x="1729648" y="1035585"/>
                  </a:cubicBezTo>
                  <a:cubicBezTo>
                    <a:pt x="1723727" y="1047428"/>
                    <a:pt x="1716977" y="1059273"/>
                    <a:pt x="1707614" y="1068636"/>
                  </a:cubicBezTo>
                  <a:cubicBezTo>
                    <a:pt x="1686258" y="1089992"/>
                    <a:pt x="1668393" y="1092726"/>
                    <a:pt x="1641513" y="1101686"/>
                  </a:cubicBezTo>
                  <a:cubicBezTo>
                    <a:pt x="1578862" y="1164339"/>
                    <a:pt x="1639187" y="1113867"/>
                    <a:pt x="1575412" y="1145754"/>
                  </a:cubicBezTo>
                  <a:cubicBezTo>
                    <a:pt x="1489991" y="1188465"/>
                    <a:pt x="1592378" y="1151117"/>
                    <a:pt x="1509311" y="1178804"/>
                  </a:cubicBezTo>
                  <a:cubicBezTo>
                    <a:pt x="1484946" y="1203169"/>
                    <a:pt x="1469564" y="1214230"/>
                    <a:pt x="1454226" y="1244906"/>
                  </a:cubicBezTo>
                  <a:cubicBezTo>
                    <a:pt x="1449033" y="1255293"/>
                    <a:pt x="1448403" y="1267569"/>
                    <a:pt x="1443210" y="1277956"/>
                  </a:cubicBezTo>
                  <a:cubicBezTo>
                    <a:pt x="1437289" y="1289799"/>
                    <a:pt x="1427745" y="1299511"/>
                    <a:pt x="1421176" y="1311007"/>
                  </a:cubicBezTo>
                  <a:cubicBezTo>
                    <a:pt x="1413028" y="1325266"/>
                    <a:pt x="1407290" y="1340815"/>
                    <a:pt x="1399142" y="1355074"/>
                  </a:cubicBezTo>
                  <a:cubicBezTo>
                    <a:pt x="1392573" y="1366570"/>
                    <a:pt x="1383030" y="1376282"/>
                    <a:pt x="1377108" y="1388125"/>
                  </a:cubicBezTo>
                  <a:cubicBezTo>
                    <a:pt x="1371915" y="1398512"/>
                    <a:pt x="1374651" y="1413328"/>
                    <a:pt x="1366091" y="1421175"/>
                  </a:cubicBezTo>
                  <a:cubicBezTo>
                    <a:pt x="1329271" y="1454926"/>
                    <a:pt x="1280225" y="1473991"/>
                    <a:pt x="1244906" y="1509310"/>
                  </a:cubicBezTo>
                  <a:cubicBezTo>
                    <a:pt x="1238836" y="1515380"/>
                    <a:pt x="1175246" y="1587614"/>
                    <a:pt x="1145754" y="1597445"/>
                  </a:cubicBezTo>
                  <a:cubicBezTo>
                    <a:pt x="1124563" y="1604509"/>
                    <a:pt x="1101557" y="1604081"/>
                    <a:pt x="1079653" y="1608462"/>
                  </a:cubicBezTo>
                  <a:cubicBezTo>
                    <a:pt x="1038027" y="1616787"/>
                    <a:pt x="1011642" y="1627460"/>
                    <a:pt x="969484" y="1641513"/>
                  </a:cubicBezTo>
                  <a:lnTo>
                    <a:pt x="936434" y="1652530"/>
                  </a:lnTo>
                  <a:cubicBezTo>
                    <a:pt x="925417" y="1656202"/>
                    <a:pt x="913046" y="1657106"/>
                    <a:pt x="903383" y="1663547"/>
                  </a:cubicBezTo>
                  <a:cubicBezTo>
                    <a:pt x="892366" y="1670891"/>
                    <a:pt x="883532" y="1684538"/>
                    <a:pt x="870332" y="1685580"/>
                  </a:cubicBezTo>
                  <a:cubicBezTo>
                    <a:pt x="742148" y="1695700"/>
                    <a:pt x="613272" y="1692925"/>
                    <a:pt x="484742" y="1696597"/>
                  </a:cubicBezTo>
                  <a:cubicBezTo>
                    <a:pt x="337515" y="1745673"/>
                    <a:pt x="461040" y="1684913"/>
                    <a:pt x="407624" y="1751681"/>
                  </a:cubicBezTo>
                  <a:cubicBezTo>
                    <a:pt x="399352" y="1762020"/>
                    <a:pt x="384745" y="1765238"/>
                    <a:pt x="374573" y="1773715"/>
                  </a:cubicBezTo>
                  <a:cubicBezTo>
                    <a:pt x="362604" y="1783689"/>
                    <a:pt x="353821" y="1797201"/>
                    <a:pt x="341523" y="1806766"/>
                  </a:cubicBezTo>
                  <a:cubicBezTo>
                    <a:pt x="320620" y="1823024"/>
                    <a:pt x="297456" y="1836144"/>
                    <a:pt x="275422" y="1850833"/>
                  </a:cubicBezTo>
                  <a:lnTo>
                    <a:pt x="242371" y="1872867"/>
                  </a:lnTo>
                  <a:cubicBezTo>
                    <a:pt x="231354" y="1880212"/>
                    <a:pt x="222165" y="1891690"/>
                    <a:pt x="209320" y="1894901"/>
                  </a:cubicBezTo>
                  <a:cubicBezTo>
                    <a:pt x="184688" y="1901059"/>
                    <a:pt x="115242" y="1917224"/>
                    <a:pt x="99152" y="1927951"/>
                  </a:cubicBezTo>
                  <a:lnTo>
                    <a:pt x="66101" y="1949985"/>
                  </a:lnTo>
                  <a:cubicBezTo>
                    <a:pt x="62429" y="1961002"/>
                    <a:pt x="60278" y="1972649"/>
                    <a:pt x="55084" y="1983036"/>
                  </a:cubicBezTo>
                  <a:cubicBezTo>
                    <a:pt x="49163" y="1994879"/>
                    <a:pt x="38427" y="2003987"/>
                    <a:pt x="33050" y="2016086"/>
                  </a:cubicBezTo>
                  <a:cubicBezTo>
                    <a:pt x="23617" y="2037310"/>
                    <a:pt x="18361" y="2060154"/>
                    <a:pt x="11017" y="2082188"/>
                  </a:cubicBezTo>
                  <a:lnTo>
                    <a:pt x="0" y="2115238"/>
                  </a:lnTo>
                  <a:cubicBezTo>
                    <a:pt x="3672" y="2133599"/>
                    <a:pt x="1727" y="2154064"/>
                    <a:pt x="11017" y="2170322"/>
                  </a:cubicBezTo>
                  <a:cubicBezTo>
                    <a:pt x="17586" y="2181818"/>
                    <a:pt x="31053" y="2189916"/>
                    <a:pt x="44067" y="2192356"/>
                  </a:cubicBezTo>
                  <a:cubicBezTo>
                    <a:pt x="91128" y="2201180"/>
                    <a:pt x="139547" y="2199701"/>
                    <a:pt x="187287" y="2203373"/>
                  </a:cubicBezTo>
                  <a:cubicBezTo>
                    <a:pt x="223719" y="2200571"/>
                    <a:pt x="348115" y="2202649"/>
                    <a:pt x="396607" y="2170322"/>
                  </a:cubicBezTo>
                  <a:cubicBezTo>
                    <a:pt x="407624" y="2162978"/>
                    <a:pt x="417559" y="2153666"/>
                    <a:pt x="429658" y="2148289"/>
                  </a:cubicBezTo>
                  <a:cubicBezTo>
                    <a:pt x="450882" y="2138856"/>
                    <a:pt x="495759" y="2126255"/>
                    <a:pt x="495759" y="2126255"/>
                  </a:cubicBezTo>
                  <a:cubicBezTo>
                    <a:pt x="623927" y="2151889"/>
                    <a:pt x="595329" y="2150691"/>
                    <a:pt x="815248" y="2126255"/>
                  </a:cubicBezTo>
                  <a:cubicBezTo>
                    <a:pt x="828408" y="2124793"/>
                    <a:pt x="836456" y="2110143"/>
                    <a:pt x="848299" y="2104221"/>
                  </a:cubicBezTo>
                  <a:cubicBezTo>
                    <a:pt x="939531" y="2058604"/>
                    <a:pt x="819670" y="2134321"/>
                    <a:pt x="914400" y="2071171"/>
                  </a:cubicBezTo>
                  <a:cubicBezTo>
                    <a:pt x="1060762" y="2083368"/>
                    <a:pt x="1032660" y="2041338"/>
                    <a:pt x="1068636" y="2137272"/>
                  </a:cubicBezTo>
                  <a:cubicBezTo>
                    <a:pt x="1072714" y="2148145"/>
                    <a:pt x="1075981" y="2159305"/>
                    <a:pt x="1079653" y="2170322"/>
                  </a:cubicBezTo>
                  <a:cubicBezTo>
                    <a:pt x="1062671" y="2255230"/>
                    <a:pt x="1048452" y="2296133"/>
                    <a:pt x="1090670" y="2401677"/>
                  </a:cubicBezTo>
                  <a:cubicBezTo>
                    <a:pt x="1102326" y="2430816"/>
                    <a:pt x="1159762" y="2446741"/>
                    <a:pt x="1189822" y="2456761"/>
                  </a:cubicBezTo>
                  <a:cubicBezTo>
                    <a:pt x="1222872" y="2453089"/>
                    <a:pt x="1256172" y="2451211"/>
                    <a:pt x="1288973" y="2445744"/>
                  </a:cubicBezTo>
                  <a:cubicBezTo>
                    <a:pt x="1300428" y="2443835"/>
                    <a:pt x="1313812" y="2442938"/>
                    <a:pt x="1322024" y="2434727"/>
                  </a:cubicBezTo>
                  <a:cubicBezTo>
                    <a:pt x="1330235" y="2426516"/>
                    <a:pt x="1331601" y="2413200"/>
                    <a:pt x="1333041" y="2401677"/>
                  </a:cubicBezTo>
                  <a:cubicBezTo>
                    <a:pt x="1335319" y="2383457"/>
                    <a:pt x="1333041" y="2364954"/>
                    <a:pt x="1322024" y="2379643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870859" y="1861851"/>
              <a:ext cx="1418635" cy="1233889"/>
            </a:xfrm>
            <a:custGeom>
              <a:avLst/>
              <a:gdLst>
                <a:gd name="connsiteX0" fmla="*/ 430789 w 1418635"/>
                <a:gd name="connsiteY0" fmla="*/ 1123720 h 1233889"/>
                <a:gd name="connsiteX1" fmla="*/ 463840 w 1418635"/>
                <a:gd name="connsiteY1" fmla="*/ 1112703 h 1233889"/>
                <a:gd name="connsiteX2" fmla="*/ 474857 w 1418635"/>
                <a:gd name="connsiteY2" fmla="*/ 1035585 h 1233889"/>
                <a:gd name="connsiteX3" fmla="*/ 441806 w 1418635"/>
                <a:gd name="connsiteY3" fmla="*/ 1024568 h 1233889"/>
                <a:gd name="connsiteX4" fmla="*/ 452823 w 1418635"/>
                <a:gd name="connsiteY4" fmla="*/ 958467 h 1233889"/>
                <a:gd name="connsiteX5" fmla="*/ 761295 w 1418635"/>
                <a:gd name="connsiteY5" fmla="*/ 969484 h 1233889"/>
                <a:gd name="connsiteX6" fmla="*/ 783329 w 1418635"/>
                <a:gd name="connsiteY6" fmla="*/ 1002535 h 1233889"/>
                <a:gd name="connsiteX7" fmla="*/ 794346 w 1418635"/>
                <a:gd name="connsiteY7" fmla="*/ 1046602 h 1233889"/>
                <a:gd name="connsiteX8" fmla="*/ 805363 w 1418635"/>
                <a:gd name="connsiteY8" fmla="*/ 1079653 h 1233889"/>
                <a:gd name="connsiteX9" fmla="*/ 816380 w 1418635"/>
                <a:gd name="connsiteY9" fmla="*/ 1134737 h 1233889"/>
                <a:gd name="connsiteX10" fmla="*/ 849430 w 1418635"/>
                <a:gd name="connsiteY10" fmla="*/ 1156771 h 1233889"/>
                <a:gd name="connsiteX11" fmla="*/ 926548 w 1418635"/>
                <a:gd name="connsiteY11" fmla="*/ 1123720 h 1233889"/>
                <a:gd name="connsiteX12" fmla="*/ 948582 w 1418635"/>
                <a:gd name="connsiteY12" fmla="*/ 1035585 h 1233889"/>
                <a:gd name="connsiteX13" fmla="*/ 1014683 w 1418635"/>
                <a:gd name="connsiteY13" fmla="*/ 903383 h 1233889"/>
                <a:gd name="connsiteX14" fmla="*/ 1047734 w 1418635"/>
                <a:gd name="connsiteY14" fmla="*/ 892366 h 1233889"/>
                <a:gd name="connsiteX15" fmla="*/ 1069768 w 1418635"/>
                <a:gd name="connsiteY15" fmla="*/ 859315 h 1233889"/>
                <a:gd name="connsiteX16" fmla="*/ 1146886 w 1418635"/>
                <a:gd name="connsiteY16" fmla="*/ 826265 h 1233889"/>
                <a:gd name="connsiteX17" fmla="*/ 1179936 w 1418635"/>
                <a:gd name="connsiteY17" fmla="*/ 815248 h 1233889"/>
                <a:gd name="connsiteX18" fmla="*/ 1224004 w 1418635"/>
                <a:gd name="connsiteY18" fmla="*/ 804231 h 1233889"/>
                <a:gd name="connsiteX19" fmla="*/ 1290105 w 1418635"/>
                <a:gd name="connsiteY19" fmla="*/ 771180 h 1233889"/>
                <a:gd name="connsiteX20" fmla="*/ 1323155 w 1418635"/>
                <a:gd name="connsiteY20" fmla="*/ 760163 h 1233889"/>
                <a:gd name="connsiteX21" fmla="*/ 1345189 w 1418635"/>
                <a:gd name="connsiteY21" fmla="*/ 727113 h 1233889"/>
                <a:gd name="connsiteX22" fmla="*/ 1400274 w 1418635"/>
                <a:gd name="connsiteY22" fmla="*/ 672029 h 1233889"/>
                <a:gd name="connsiteX23" fmla="*/ 1356206 w 1418635"/>
                <a:gd name="connsiteY23" fmla="*/ 506776 h 1233889"/>
                <a:gd name="connsiteX24" fmla="*/ 1312139 w 1418635"/>
                <a:gd name="connsiteY24" fmla="*/ 495759 h 1233889"/>
                <a:gd name="connsiteX25" fmla="*/ 1279088 w 1418635"/>
                <a:gd name="connsiteY25" fmla="*/ 308472 h 1233889"/>
                <a:gd name="connsiteX26" fmla="*/ 1224004 w 1418635"/>
                <a:gd name="connsiteY26" fmla="*/ 231354 h 1233889"/>
                <a:gd name="connsiteX27" fmla="*/ 1146886 w 1418635"/>
                <a:gd name="connsiteY27" fmla="*/ 253388 h 1233889"/>
                <a:gd name="connsiteX28" fmla="*/ 1124852 w 1418635"/>
                <a:gd name="connsiteY28" fmla="*/ 286438 h 1233889"/>
                <a:gd name="connsiteX29" fmla="*/ 970616 w 1418635"/>
                <a:gd name="connsiteY29" fmla="*/ 275421 h 1233889"/>
                <a:gd name="connsiteX30" fmla="*/ 838413 w 1418635"/>
                <a:gd name="connsiteY30" fmla="*/ 253388 h 1233889"/>
                <a:gd name="connsiteX31" fmla="*/ 772312 w 1418635"/>
                <a:gd name="connsiteY31" fmla="*/ 154236 h 1233889"/>
                <a:gd name="connsiteX32" fmla="*/ 750278 w 1418635"/>
                <a:gd name="connsiteY32" fmla="*/ 121185 h 1233889"/>
                <a:gd name="connsiteX33" fmla="*/ 717228 w 1418635"/>
                <a:gd name="connsiteY33" fmla="*/ 110168 h 1233889"/>
                <a:gd name="connsiteX34" fmla="*/ 651127 w 1418635"/>
                <a:gd name="connsiteY34" fmla="*/ 77118 h 1233889"/>
                <a:gd name="connsiteX35" fmla="*/ 629093 w 1418635"/>
                <a:gd name="connsiteY35" fmla="*/ 44067 h 1233889"/>
                <a:gd name="connsiteX36" fmla="*/ 507907 w 1418635"/>
                <a:gd name="connsiteY36" fmla="*/ 11016 h 1233889"/>
                <a:gd name="connsiteX37" fmla="*/ 474857 w 1418635"/>
                <a:gd name="connsiteY37" fmla="*/ 0 h 1233889"/>
                <a:gd name="connsiteX38" fmla="*/ 419772 w 1418635"/>
                <a:gd name="connsiteY38" fmla="*/ 22033 h 1233889"/>
                <a:gd name="connsiteX39" fmla="*/ 408755 w 1418635"/>
                <a:gd name="connsiteY39" fmla="*/ 165253 h 1233889"/>
                <a:gd name="connsiteX40" fmla="*/ 397739 w 1418635"/>
                <a:gd name="connsiteY40" fmla="*/ 220337 h 1233889"/>
                <a:gd name="connsiteX41" fmla="*/ 386722 w 1418635"/>
                <a:gd name="connsiteY41" fmla="*/ 440674 h 1233889"/>
                <a:gd name="connsiteX42" fmla="*/ 353671 w 1418635"/>
                <a:gd name="connsiteY42" fmla="*/ 572877 h 1233889"/>
                <a:gd name="connsiteX43" fmla="*/ 210452 w 1418635"/>
                <a:gd name="connsiteY43" fmla="*/ 583894 h 1233889"/>
                <a:gd name="connsiteX44" fmla="*/ 155368 w 1418635"/>
                <a:gd name="connsiteY44" fmla="*/ 649995 h 1233889"/>
                <a:gd name="connsiteX45" fmla="*/ 122317 w 1418635"/>
                <a:gd name="connsiteY45" fmla="*/ 760163 h 1233889"/>
                <a:gd name="connsiteX46" fmla="*/ 67233 w 1418635"/>
                <a:gd name="connsiteY46" fmla="*/ 771180 h 1233889"/>
                <a:gd name="connsiteX47" fmla="*/ 45199 w 1418635"/>
                <a:gd name="connsiteY47" fmla="*/ 815248 h 1233889"/>
                <a:gd name="connsiteX48" fmla="*/ 23165 w 1418635"/>
                <a:gd name="connsiteY48" fmla="*/ 848298 h 1233889"/>
                <a:gd name="connsiteX49" fmla="*/ 1131 w 1418635"/>
                <a:gd name="connsiteY49" fmla="*/ 914400 h 1233889"/>
                <a:gd name="connsiteX50" fmla="*/ 12148 w 1418635"/>
                <a:gd name="connsiteY50" fmla="*/ 1046602 h 1233889"/>
                <a:gd name="connsiteX51" fmla="*/ 45199 w 1418635"/>
                <a:gd name="connsiteY51" fmla="*/ 1068636 h 1233889"/>
                <a:gd name="connsiteX52" fmla="*/ 89266 w 1418635"/>
                <a:gd name="connsiteY52" fmla="*/ 1134737 h 1233889"/>
                <a:gd name="connsiteX53" fmla="*/ 122317 w 1418635"/>
                <a:gd name="connsiteY53" fmla="*/ 1200838 h 1233889"/>
                <a:gd name="connsiteX54" fmla="*/ 188418 w 1418635"/>
                <a:gd name="connsiteY54" fmla="*/ 1233889 h 1233889"/>
                <a:gd name="connsiteX55" fmla="*/ 265536 w 1418635"/>
                <a:gd name="connsiteY55" fmla="*/ 1211855 h 1233889"/>
                <a:gd name="connsiteX56" fmla="*/ 298587 w 1418635"/>
                <a:gd name="connsiteY56" fmla="*/ 1189821 h 1233889"/>
                <a:gd name="connsiteX57" fmla="*/ 320621 w 1418635"/>
                <a:gd name="connsiteY57" fmla="*/ 1156771 h 1233889"/>
                <a:gd name="connsiteX58" fmla="*/ 430789 w 1418635"/>
                <a:gd name="connsiteY58" fmla="*/ 1123720 h 123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18635" h="1233889">
                  <a:moveTo>
                    <a:pt x="430789" y="1123720"/>
                  </a:moveTo>
                  <a:cubicBezTo>
                    <a:pt x="454659" y="1116375"/>
                    <a:pt x="454772" y="1119957"/>
                    <a:pt x="463840" y="1112703"/>
                  </a:cubicBezTo>
                  <a:cubicBezTo>
                    <a:pt x="487974" y="1093396"/>
                    <a:pt x="496289" y="1062375"/>
                    <a:pt x="474857" y="1035585"/>
                  </a:cubicBezTo>
                  <a:cubicBezTo>
                    <a:pt x="467602" y="1026517"/>
                    <a:pt x="452823" y="1028240"/>
                    <a:pt x="441806" y="1024568"/>
                  </a:cubicBezTo>
                  <a:cubicBezTo>
                    <a:pt x="432682" y="1010882"/>
                    <a:pt x="385048" y="962840"/>
                    <a:pt x="452823" y="958467"/>
                  </a:cubicBezTo>
                  <a:cubicBezTo>
                    <a:pt x="555499" y="951843"/>
                    <a:pt x="658471" y="965812"/>
                    <a:pt x="761295" y="969484"/>
                  </a:cubicBezTo>
                  <a:cubicBezTo>
                    <a:pt x="768640" y="980501"/>
                    <a:pt x="778113" y="990365"/>
                    <a:pt x="783329" y="1002535"/>
                  </a:cubicBezTo>
                  <a:cubicBezTo>
                    <a:pt x="789293" y="1016452"/>
                    <a:pt x="790186" y="1032043"/>
                    <a:pt x="794346" y="1046602"/>
                  </a:cubicBezTo>
                  <a:cubicBezTo>
                    <a:pt x="797536" y="1057768"/>
                    <a:pt x="802546" y="1068387"/>
                    <a:pt x="805363" y="1079653"/>
                  </a:cubicBezTo>
                  <a:cubicBezTo>
                    <a:pt x="809905" y="1097819"/>
                    <a:pt x="807090" y="1118479"/>
                    <a:pt x="816380" y="1134737"/>
                  </a:cubicBezTo>
                  <a:cubicBezTo>
                    <a:pt x="822949" y="1146233"/>
                    <a:pt x="838413" y="1149426"/>
                    <a:pt x="849430" y="1156771"/>
                  </a:cubicBezTo>
                  <a:cubicBezTo>
                    <a:pt x="875892" y="1150155"/>
                    <a:pt x="907527" y="1147496"/>
                    <a:pt x="926548" y="1123720"/>
                  </a:cubicBezTo>
                  <a:cubicBezTo>
                    <a:pt x="935769" y="1112193"/>
                    <a:pt x="947730" y="1038708"/>
                    <a:pt x="948582" y="1035585"/>
                  </a:cubicBezTo>
                  <a:cubicBezTo>
                    <a:pt x="955426" y="1010491"/>
                    <a:pt x="984600" y="913411"/>
                    <a:pt x="1014683" y="903383"/>
                  </a:cubicBezTo>
                  <a:lnTo>
                    <a:pt x="1047734" y="892366"/>
                  </a:lnTo>
                  <a:cubicBezTo>
                    <a:pt x="1055079" y="881349"/>
                    <a:pt x="1060405" y="868678"/>
                    <a:pt x="1069768" y="859315"/>
                  </a:cubicBezTo>
                  <a:cubicBezTo>
                    <a:pt x="1096602" y="832481"/>
                    <a:pt x="1111489" y="836378"/>
                    <a:pt x="1146886" y="826265"/>
                  </a:cubicBezTo>
                  <a:cubicBezTo>
                    <a:pt x="1158052" y="823075"/>
                    <a:pt x="1168770" y="818438"/>
                    <a:pt x="1179936" y="815248"/>
                  </a:cubicBezTo>
                  <a:cubicBezTo>
                    <a:pt x="1194495" y="811088"/>
                    <a:pt x="1209445" y="808391"/>
                    <a:pt x="1224004" y="804231"/>
                  </a:cubicBezTo>
                  <a:cubicBezTo>
                    <a:pt x="1288613" y="785771"/>
                    <a:pt x="1225731" y="803368"/>
                    <a:pt x="1290105" y="771180"/>
                  </a:cubicBezTo>
                  <a:cubicBezTo>
                    <a:pt x="1300492" y="765987"/>
                    <a:pt x="1312138" y="763835"/>
                    <a:pt x="1323155" y="760163"/>
                  </a:cubicBezTo>
                  <a:cubicBezTo>
                    <a:pt x="1330500" y="749146"/>
                    <a:pt x="1335826" y="736475"/>
                    <a:pt x="1345189" y="727113"/>
                  </a:cubicBezTo>
                  <a:cubicBezTo>
                    <a:pt x="1418635" y="653668"/>
                    <a:pt x="1341517" y="760161"/>
                    <a:pt x="1400274" y="672029"/>
                  </a:cubicBezTo>
                  <a:cubicBezTo>
                    <a:pt x="1394809" y="606445"/>
                    <a:pt x="1418114" y="542152"/>
                    <a:pt x="1356206" y="506776"/>
                  </a:cubicBezTo>
                  <a:cubicBezTo>
                    <a:pt x="1343060" y="499264"/>
                    <a:pt x="1326828" y="499431"/>
                    <a:pt x="1312139" y="495759"/>
                  </a:cubicBezTo>
                  <a:cubicBezTo>
                    <a:pt x="1257153" y="413280"/>
                    <a:pt x="1308024" y="501379"/>
                    <a:pt x="1279088" y="308472"/>
                  </a:cubicBezTo>
                  <a:cubicBezTo>
                    <a:pt x="1268264" y="236315"/>
                    <a:pt x="1271646" y="247235"/>
                    <a:pt x="1224004" y="231354"/>
                  </a:cubicBezTo>
                  <a:cubicBezTo>
                    <a:pt x="1221124" y="232074"/>
                    <a:pt x="1154071" y="247640"/>
                    <a:pt x="1146886" y="253388"/>
                  </a:cubicBezTo>
                  <a:cubicBezTo>
                    <a:pt x="1136547" y="261659"/>
                    <a:pt x="1132197" y="275421"/>
                    <a:pt x="1124852" y="286438"/>
                  </a:cubicBezTo>
                  <a:lnTo>
                    <a:pt x="970616" y="275421"/>
                  </a:lnTo>
                  <a:cubicBezTo>
                    <a:pt x="870776" y="266739"/>
                    <a:pt x="899222" y="273656"/>
                    <a:pt x="838413" y="253388"/>
                  </a:cubicBezTo>
                  <a:lnTo>
                    <a:pt x="772312" y="154236"/>
                  </a:lnTo>
                  <a:cubicBezTo>
                    <a:pt x="764967" y="143219"/>
                    <a:pt x="762839" y="125372"/>
                    <a:pt x="750278" y="121185"/>
                  </a:cubicBezTo>
                  <a:cubicBezTo>
                    <a:pt x="739261" y="117513"/>
                    <a:pt x="727615" y="115361"/>
                    <a:pt x="717228" y="110168"/>
                  </a:cubicBezTo>
                  <a:cubicBezTo>
                    <a:pt x="631802" y="67456"/>
                    <a:pt x="734199" y="104809"/>
                    <a:pt x="651127" y="77118"/>
                  </a:cubicBezTo>
                  <a:cubicBezTo>
                    <a:pt x="643782" y="66101"/>
                    <a:pt x="640321" y="51085"/>
                    <a:pt x="629093" y="44067"/>
                  </a:cubicBezTo>
                  <a:cubicBezTo>
                    <a:pt x="597581" y="24371"/>
                    <a:pt x="543558" y="19928"/>
                    <a:pt x="507907" y="11016"/>
                  </a:cubicBezTo>
                  <a:cubicBezTo>
                    <a:pt x="496641" y="8200"/>
                    <a:pt x="485874" y="3672"/>
                    <a:pt x="474857" y="0"/>
                  </a:cubicBezTo>
                  <a:cubicBezTo>
                    <a:pt x="456495" y="7344"/>
                    <a:pt x="427117" y="3671"/>
                    <a:pt x="419772" y="22033"/>
                  </a:cubicBezTo>
                  <a:cubicBezTo>
                    <a:pt x="401989" y="66489"/>
                    <a:pt x="414042" y="117665"/>
                    <a:pt x="408755" y="165253"/>
                  </a:cubicBezTo>
                  <a:cubicBezTo>
                    <a:pt x="406687" y="183863"/>
                    <a:pt x="401411" y="201976"/>
                    <a:pt x="397739" y="220337"/>
                  </a:cubicBezTo>
                  <a:cubicBezTo>
                    <a:pt x="394067" y="293783"/>
                    <a:pt x="392362" y="367353"/>
                    <a:pt x="386722" y="440674"/>
                  </a:cubicBezTo>
                  <a:cubicBezTo>
                    <a:pt x="386253" y="446777"/>
                    <a:pt x="367832" y="571788"/>
                    <a:pt x="353671" y="572877"/>
                  </a:cubicBezTo>
                  <a:lnTo>
                    <a:pt x="210452" y="583894"/>
                  </a:lnTo>
                  <a:cubicBezTo>
                    <a:pt x="196398" y="597948"/>
                    <a:pt x="161942" y="628080"/>
                    <a:pt x="155368" y="649995"/>
                  </a:cubicBezTo>
                  <a:cubicBezTo>
                    <a:pt x="149392" y="669915"/>
                    <a:pt x="155230" y="741356"/>
                    <a:pt x="122317" y="760163"/>
                  </a:cubicBezTo>
                  <a:cubicBezTo>
                    <a:pt x="106059" y="769453"/>
                    <a:pt x="85594" y="767508"/>
                    <a:pt x="67233" y="771180"/>
                  </a:cubicBezTo>
                  <a:cubicBezTo>
                    <a:pt x="59888" y="785869"/>
                    <a:pt x="53347" y="800989"/>
                    <a:pt x="45199" y="815248"/>
                  </a:cubicBezTo>
                  <a:cubicBezTo>
                    <a:pt x="38630" y="826744"/>
                    <a:pt x="28543" y="836199"/>
                    <a:pt x="23165" y="848298"/>
                  </a:cubicBezTo>
                  <a:cubicBezTo>
                    <a:pt x="13732" y="869522"/>
                    <a:pt x="1131" y="914400"/>
                    <a:pt x="1131" y="914400"/>
                  </a:cubicBezTo>
                  <a:cubicBezTo>
                    <a:pt x="4803" y="958467"/>
                    <a:pt x="0" y="1004083"/>
                    <a:pt x="12148" y="1046602"/>
                  </a:cubicBezTo>
                  <a:cubicBezTo>
                    <a:pt x="15786" y="1059333"/>
                    <a:pt x="36480" y="1058671"/>
                    <a:pt x="45199" y="1068636"/>
                  </a:cubicBezTo>
                  <a:cubicBezTo>
                    <a:pt x="62637" y="1088565"/>
                    <a:pt x="80892" y="1109615"/>
                    <a:pt x="89266" y="1134737"/>
                  </a:cubicBezTo>
                  <a:cubicBezTo>
                    <a:pt x="98227" y="1161619"/>
                    <a:pt x="100960" y="1179481"/>
                    <a:pt x="122317" y="1200838"/>
                  </a:cubicBezTo>
                  <a:cubicBezTo>
                    <a:pt x="143674" y="1222195"/>
                    <a:pt x="161537" y="1224928"/>
                    <a:pt x="188418" y="1233889"/>
                  </a:cubicBezTo>
                  <a:cubicBezTo>
                    <a:pt x="202539" y="1230359"/>
                    <a:pt x="249730" y="1219758"/>
                    <a:pt x="265536" y="1211855"/>
                  </a:cubicBezTo>
                  <a:cubicBezTo>
                    <a:pt x="277379" y="1205933"/>
                    <a:pt x="287570" y="1197166"/>
                    <a:pt x="298587" y="1189821"/>
                  </a:cubicBezTo>
                  <a:cubicBezTo>
                    <a:pt x="305932" y="1178804"/>
                    <a:pt x="309393" y="1163788"/>
                    <a:pt x="320621" y="1156771"/>
                  </a:cubicBezTo>
                  <a:cubicBezTo>
                    <a:pt x="363308" y="1130092"/>
                    <a:pt x="406919" y="1131065"/>
                    <a:pt x="430789" y="1123720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54140" y="5111827"/>
              <a:ext cx="699243" cy="616944"/>
            </a:xfrm>
            <a:custGeom>
              <a:avLst/>
              <a:gdLst>
                <a:gd name="connsiteX0" fmla="*/ 274641 w 699243"/>
                <a:gd name="connsiteY0" fmla="*/ 484742 h 616944"/>
                <a:gd name="connsiteX1" fmla="*/ 296674 w 699243"/>
                <a:gd name="connsiteY1" fmla="*/ 418640 h 616944"/>
                <a:gd name="connsiteX2" fmla="*/ 340742 w 699243"/>
                <a:gd name="connsiteY2" fmla="*/ 363556 h 616944"/>
                <a:gd name="connsiteX3" fmla="*/ 373793 w 699243"/>
                <a:gd name="connsiteY3" fmla="*/ 352539 h 616944"/>
                <a:gd name="connsiteX4" fmla="*/ 417860 w 699243"/>
                <a:gd name="connsiteY4" fmla="*/ 363556 h 616944"/>
                <a:gd name="connsiteX5" fmla="*/ 517012 w 699243"/>
                <a:gd name="connsiteY5" fmla="*/ 418640 h 616944"/>
                <a:gd name="connsiteX6" fmla="*/ 561079 w 699243"/>
                <a:gd name="connsiteY6" fmla="*/ 407624 h 616944"/>
                <a:gd name="connsiteX7" fmla="*/ 627180 w 699243"/>
                <a:gd name="connsiteY7" fmla="*/ 352539 h 616944"/>
                <a:gd name="connsiteX8" fmla="*/ 671248 w 699243"/>
                <a:gd name="connsiteY8" fmla="*/ 286438 h 616944"/>
                <a:gd name="connsiteX9" fmla="*/ 682265 w 699243"/>
                <a:gd name="connsiteY9" fmla="*/ 176269 h 616944"/>
                <a:gd name="connsiteX10" fmla="*/ 693282 w 699243"/>
                <a:gd name="connsiteY10" fmla="*/ 121185 h 616944"/>
                <a:gd name="connsiteX11" fmla="*/ 682265 w 699243"/>
                <a:gd name="connsiteY11" fmla="*/ 33050 h 616944"/>
                <a:gd name="connsiteX12" fmla="*/ 572096 w 699243"/>
                <a:gd name="connsiteY12" fmla="*/ 0 h 616944"/>
                <a:gd name="connsiteX13" fmla="*/ 417860 w 699243"/>
                <a:gd name="connsiteY13" fmla="*/ 11016 h 616944"/>
                <a:gd name="connsiteX14" fmla="*/ 340742 w 699243"/>
                <a:gd name="connsiteY14" fmla="*/ 99151 h 616944"/>
                <a:gd name="connsiteX15" fmla="*/ 307691 w 699243"/>
                <a:gd name="connsiteY15" fmla="*/ 110168 h 616944"/>
                <a:gd name="connsiteX16" fmla="*/ 186506 w 699243"/>
                <a:gd name="connsiteY16" fmla="*/ 99151 h 616944"/>
                <a:gd name="connsiteX17" fmla="*/ 131421 w 699243"/>
                <a:gd name="connsiteY17" fmla="*/ 198303 h 616944"/>
                <a:gd name="connsiteX18" fmla="*/ 98371 w 699243"/>
                <a:gd name="connsiteY18" fmla="*/ 209320 h 616944"/>
                <a:gd name="connsiteX19" fmla="*/ 65320 w 699243"/>
                <a:gd name="connsiteY19" fmla="*/ 242371 h 616944"/>
                <a:gd name="connsiteX20" fmla="*/ 109388 w 699243"/>
                <a:gd name="connsiteY20" fmla="*/ 616944 h 616944"/>
                <a:gd name="connsiteX21" fmla="*/ 208540 w 699243"/>
                <a:gd name="connsiteY21" fmla="*/ 594910 h 616944"/>
                <a:gd name="connsiteX22" fmla="*/ 241590 w 699243"/>
                <a:gd name="connsiteY22" fmla="*/ 572877 h 616944"/>
                <a:gd name="connsiteX23" fmla="*/ 296674 w 699243"/>
                <a:gd name="connsiteY23" fmla="*/ 473725 h 616944"/>
                <a:gd name="connsiteX24" fmla="*/ 296674 w 699243"/>
                <a:gd name="connsiteY24" fmla="*/ 429657 h 61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9243" h="616944">
                  <a:moveTo>
                    <a:pt x="274641" y="484742"/>
                  </a:moveTo>
                  <a:lnTo>
                    <a:pt x="296674" y="418640"/>
                  </a:lnTo>
                  <a:cubicBezTo>
                    <a:pt x="309380" y="380521"/>
                    <a:pt x="300877" y="383488"/>
                    <a:pt x="340742" y="363556"/>
                  </a:cubicBezTo>
                  <a:cubicBezTo>
                    <a:pt x="351129" y="358363"/>
                    <a:pt x="362776" y="356211"/>
                    <a:pt x="373793" y="352539"/>
                  </a:cubicBezTo>
                  <a:cubicBezTo>
                    <a:pt x="388482" y="356211"/>
                    <a:pt x="404317" y="356785"/>
                    <a:pt x="417860" y="363556"/>
                  </a:cubicBezTo>
                  <a:cubicBezTo>
                    <a:pt x="569369" y="439312"/>
                    <a:pt x="425622" y="388179"/>
                    <a:pt x="517012" y="418640"/>
                  </a:cubicBezTo>
                  <a:cubicBezTo>
                    <a:pt x="531701" y="414968"/>
                    <a:pt x="547162" y="413588"/>
                    <a:pt x="561079" y="407624"/>
                  </a:cubicBezTo>
                  <a:cubicBezTo>
                    <a:pt x="582298" y="398530"/>
                    <a:pt x="613944" y="369557"/>
                    <a:pt x="627180" y="352539"/>
                  </a:cubicBezTo>
                  <a:cubicBezTo>
                    <a:pt x="643438" y="331636"/>
                    <a:pt x="671248" y="286438"/>
                    <a:pt x="671248" y="286438"/>
                  </a:cubicBezTo>
                  <a:cubicBezTo>
                    <a:pt x="674920" y="249715"/>
                    <a:pt x="677387" y="212851"/>
                    <a:pt x="682265" y="176269"/>
                  </a:cubicBezTo>
                  <a:cubicBezTo>
                    <a:pt x="684740" y="157708"/>
                    <a:pt x="693282" y="139910"/>
                    <a:pt x="693282" y="121185"/>
                  </a:cubicBezTo>
                  <a:cubicBezTo>
                    <a:pt x="693282" y="91578"/>
                    <a:pt x="699243" y="57305"/>
                    <a:pt x="682265" y="33050"/>
                  </a:cubicBezTo>
                  <a:cubicBezTo>
                    <a:pt x="676574" y="24920"/>
                    <a:pt x="589949" y="4463"/>
                    <a:pt x="572096" y="0"/>
                  </a:cubicBezTo>
                  <a:cubicBezTo>
                    <a:pt x="520684" y="3672"/>
                    <a:pt x="468619" y="2059"/>
                    <a:pt x="417860" y="11016"/>
                  </a:cubicBezTo>
                  <a:cubicBezTo>
                    <a:pt x="343724" y="24099"/>
                    <a:pt x="430255" y="69313"/>
                    <a:pt x="340742" y="99151"/>
                  </a:cubicBezTo>
                  <a:lnTo>
                    <a:pt x="307691" y="110168"/>
                  </a:lnTo>
                  <a:cubicBezTo>
                    <a:pt x="223826" y="82213"/>
                    <a:pt x="264365" y="83579"/>
                    <a:pt x="186506" y="99151"/>
                  </a:cubicBezTo>
                  <a:cubicBezTo>
                    <a:pt x="176805" y="128253"/>
                    <a:pt x="159833" y="188832"/>
                    <a:pt x="131421" y="198303"/>
                  </a:cubicBezTo>
                  <a:lnTo>
                    <a:pt x="98371" y="209320"/>
                  </a:lnTo>
                  <a:cubicBezTo>
                    <a:pt x="87354" y="220337"/>
                    <a:pt x="66235" y="226817"/>
                    <a:pt x="65320" y="242371"/>
                  </a:cubicBezTo>
                  <a:cubicBezTo>
                    <a:pt x="46121" y="568747"/>
                    <a:pt x="0" y="507556"/>
                    <a:pt x="109388" y="616944"/>
                  </a:cubicBezTo>
                  <a:cubicBezTo>
                    <a:pt x="134777" y="612712"/>
                    <a:pt x="181418" y="608471"/>
                    <a:pt x="208540" y="594910"/>
                  </a:cubicBezTo>
                  <a:cubicBezTo>
                    <a:pt x="220383" y="588989"/>
                    <a:pt x="230573" y="580221"/>
                    <a:pt x="241590" y="572877"/>
                  </a:cubicBezTo>
                  <a:cubicBezTo>
                    <a:pt x="259942" y="545349"/>
                    <a:pt x="291386" y="510745"/>
                    <a:pt x="296674" y="473725"/>
                  </a:cubicBezTo>
                  <a:cubicBezTo>
                    <a:pt x="298751" y="459183"/>
                    <a:pt x="296674" y="444346"/>
                    <a:pt x="296674" y="429657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96286" y="5143862"/>
              <a:ext cx="790124" cy="981516"/>
            </a:xfrm>
            <a:custGeom>
              <a:avLst/>
              <a:gdLst>
                <a:gd name="connsiteX0" fmla="*/ 415550 w 790124"/>
                <a:gd name="connsiteY0" fmla="*/ 45083 h 981516"/>
                <a:gd name="connsiteX1" fmla="*/ 74027 w 790124"/>
                <a:gd name="connsiteY1" fmla="*/ 122201 h 981516"/>
                <a:gd name="connsiteX2" fmla="*/ 18943 w 790124"/>
                <a:gd name="connsiteY2" fmla="*/ 133218 h 981516"/>
                <a:gd name="connsiteX3" fmla="*/ 18943 w 790124"/>
                <a:gd name="connsiteY3" fmla="*/ 254403 h 981516"/>
                <a:gd name="connsiteX4" fmla="*/ 29960 w 790124"/>
                <a:gd name="connsiteY4" fmla="*/ 287454 h 981516"/>
                <a:gd name="connsiteX5" fmla="*/ 63010 w 790124"/>
                <a:gd name="connsiteY5" fmla="*/ 309487 h 981516"/>
                <a:gd name="connsiteX6" fmla="*/ 74027 w 790124"/>
                <a:gd name="connsiteY6" fmla="*/ 342538 h 981516"/>
                <a:gd name="connsiteX7" fmla="*/ 140128 w 790124"/>
                <a:gd name="connsiteY7" fmla="*/ 397622 h 981516"/>
                <a:gd name="connsiteX8" fmla="*/ 162162 w 790124"/>
                <a:gd name="connsiteY8" fmla="*/ 463724 h 981516"/>
                <a:gd name="connsiteX9" fmla="*/ 173179 w 790124"/>
                <a:gd name="connsiteY9" fmla="*/ 496774 h 981516"/>
                <a:gd name="connsiteX10" fmla="*/ 162162 w 790124"/>
                <a:gd name="connsiteY10" fmla="*/ 562875 h 981516"/>
                <a:gd name="connsiteX11" fmla="*/ 140128 w 790124"/>
                <a:gd name="connsiteY11" fmla="*/ 628977 h 981516"/>
                <a:gd name="connsiteX12" fmla="*/ 151145 w 790124"/>
                <a:gd name="connsiteY12" fmla="*/ 904398 h 981516"/>
                <a:gd name="connsiteX13" fmla="*/ 184196 w 790124"/>
                <a:gd name="connsiteY13" fmla="*/ 926432 h 981516"/>
                <a:gd name="connsiteX14" fmla="*/ 250297 w 790124"/>
                <a:gd name="connsiteY14" fmla="*/ 937449 h 981516"/>
                <a:gd name="connsiteX15" fmla="*/ 283348 w 790124"/>
                <a:gd name="connsiteY15" fmla="*/ 948466 h 981516"/>
                <a:gd name="connsiteX16" fmla="*/ 327415 w 790124"/>
                <a:gd name="connsiteY16" fmla="*/ 959483 h 981516"/>
                <a:gd name="connsiteX17" fmla="*/ 393516 w 790124"/>
                <a:gd name="connsiteY17" fmla="*/ 981516 h 981516"/>
                <a:gd name="connsiteX18" fmla="*/ 547753 w 790124"/>
                <a:gd name="connsiteY18" fmla="*/ 970499 h 981516"/>
                <a:gd name="connsiteX19" fmla="*/ 580803 w 790124"/>
                <a:gd name="connsiteY19" fmla="*/ 959483 h 981516"/>
                <a:gd name="connsiteX20" fmla="*/ 624871 w 790124"/>
                <a:gd name="connsiteY20" fmla="*/ 893381 h 981516"/>
                <a:gd name="connsiteX21" fmla="*/ 668938 w 790124"/>
                <a:gd name="connsiteY21" fmla="*/ 794230 h 981516"/>
                <a:gd name="connsiteX22" fmla="*/ 690972 w 790124"/>
                <a:gd name="connsiteY22" fmla="*/ 717111 h 981516"/>
                <a:gd name="connsiteX23" fmla="*/ 701989 w 790124"/>
                <a:gd name="connsiteY23" fmla="*/ 551858 h 981516"/>
                <a:gd name="connsiteX24" fmla="*/ 746056 w 790124"/>
                <a:gd name="connsiteY24" fmla="*/ 452707 h 981516"/>
                <a:gd name="connsiteX25" fmla="*/ 779107 w 790124"/>
                <a:gd name="connsiteY25" fmla="*/ 331521 h 981516"/>
                <a:gd name="connsiteX26" fmla="*/ 790124 w 790124"/>
                <a:gd name="connsiteY26" fmla="*/ 298471 h 981516"/>
                <a:gd name="connsiteX27" fmla="*/ 757073 w 790124"/>
                <a:gd name="connsiteY27" fmla="*/ 221352 h 981516"/>
                <a:gd name="connsiteX28" fmla="*/ 724022 w 790124"/>
                <a:gd name="connsiteY28" fmla="*/ 199319 h 981516"/>
                <a:gd name="connsiteX29" fmla="*/ 646904 w 790124"/>
                <a:gd name="connsiteY29" fmla="*/ 122201 h 981516"/>
                <a:gd name="connsiteX30" fmla="*/ 558769 w 790124"/>
                <a:gd name="connsiteY30" fmla="*/ 111184 h 981516"/>
                <a:gd name="connsiteX31" fmla="*/ 415550 w 790124"/>
                <a:gd name="connsiteY31" fmla="*/ 78133 h 981516"/>
                <a:gd name="connsiteX32" fmla="*/ 327415 w 790124"/>
                <a:gd name="connsiteY32" fmla="*/ 56099 h 9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0124" h="981516">
                  <a:moveTo>
                    <a:pt x="415550" y="45083"/>
                  </a:moveTo>
                  <a:cubicBezTo>
                    <a:pt x="280305" y="0"/>
                    <a:pt x="400515" y="33159"/>
                    <a:pt x="74027" y="122201"/>
                  </a:cubicBezTo>
                  <a:cubicBezTo>
                    <a:pt x="55962" y="127128"/>
                    <a:pt x="37304" y="129546"/>
                    <a:pt x="18943" y="133218"/>
                  </a:cubicBezTo>
                  <a:cubicBezTo>
                    <a:pt x="0" y="190044"/>
                    <a:pt x="2822" y="165737"/>
                    <a:pt x="18943" y="254403"/>
                  </a:cubicBezTo>
                  <a:cubicBezTo>
                    <a:pt x="21020" y="265829"/>
                    <a:pt x="22705" y="278386"/>
                    <a:pt x="29960" y="287454"/>
                  </a:cubicBezTo>
                  <a:cubicBezTo>
                    <a:pt x="38231" y="297793"/>
                    <a:pt x="51993" y="302143"/>
                    <a:pt x="63010" y="309487"/>
                  </a:cubicBezTo>
                  <a:cubicBezTo>
                    <a:pt x="66682" y="320504"/>
                    <a:pt x="67585" y="332875"/>
                    <a:pt x="74027" y="342538"/>
                  </a:cubicBezTo>
                  <a:cubicBezTo>
                    <a:pt x="90993" y="367986"/>
                    <a:pt x="115740" y="381364"/>
                    <a:pt x="140128" y="397622"/>
                  </a:cubicBezTo>
                  <a:lnTo>
                    <a:pt x="162162" y="463724"/>
                  </a:lnTo>
                  <a:lnTo>
                    <a:pt x="173179" y="496774"/>
                  </a:lnTo>
                  <a:cubicBezTo>
                    <a:pt x="169507" y="518808"/>
                    <a:pt x="167580" y="541204"/>
                    <a:pt x="162162" y="562875"/>
                  </a:cubicBezTo>
                  <a:cubicBezTo>
                    <a:pt x="156529" y="585407"/>
                    <a:pt x="140128" y="628977"/>
                    <a:pt x="140128" y="628977"/>
                  </a:cubicBezTo>
                  <a:cubicBezTo>
                    <a:pt x="143800" y="720784"/>
                    <a:pt x="137680" y="813510"/>
                    <a:pt x="151145" y="904398"/>
                  </a:cubicBezTo>
                  <a:cubicBezTo>
                    <a:pt x="153085" y="917496"/>
                    <a:pt x="171635" y="922245"/>
                    <a:pt x="184196" y="926432"/>
                  </a:cubicBezTo>
                  <a:cubicBezTo>
                    <a:pt x="205387" y="933496"/>
                    <a:pt x="228491" y="932603"/>
                    <a:pt x="250297" y="937449"/>
                  </a:cubicBezTo>
                  <a:cubicBezTo>
                    <a:pt x="261633" y="939968"/>
                    <a:pt x="272182" y="945276"/>
                    <a:pt x="283348" y="948466"/>
                  </a:cubicBezTo>
                  <a:cubicBezTo>
                    <a:pt x="297907" y="952626"/>
                    <a:pt x="312912" y="955132"/>
                    <a:pt x="327415" y="959483"/>
                  </a:cubicBezTo>
                  <a:cubicBezTo>
                    <a:pt x="349661" y="966157"/>
                    <a:pt x="393516" y="981516"/>
                    <a:pt x="393516" y="981516"/>
                  </a:cubicBezTo>
                  <a:cubicBezTo>
                    <a:pt x="444928" y="977844"/>
                    <a:pt x="496563" y="976521"/>
                    <a:pt x="547753" y="970499"/>
                  </a:cubicBezTo>
                  <a:cubicBezTo>
                    <a:pt x="559286" y="969142"/>
                    <a:pt x="572592" y="967694"/>
                    <a:pt x="580803" y="959483"/>
                  </a:cubicBezTo>
                  <a:cubicBezTo>
                    <a:pt x="599528" y="940758"/>
                    <a:pt x="624871" y="893381"/>
                    <a:pt x="624871" y="893381"/>
                  </a:cubicBezTo>
                  <a:cubicBezTo>
                    <a:pt x="651091" y="814719"/>
                    <a:pt x="634021" y="846605"/>
                    <a:pt x="668938" y="794230"/>
                  </a:cubicBezTo>
                  <a:cubicBezTo>
                    <a:pt x="675766" y="773747"/>
                    <a:pt x="688844" y="737329"/>
                    <a:pt x="690972" y="717111"/>
                  </a:cubicBezTo>
                  <a:cubicBezTo>
                    <a:pt x="696751" y="662208"/>
                    <a:pt x="694182" y="606510"/>
                    <a:pt x="701989" y="551858"/>
                  </a:cubicBezTo>
                  <a:cubicBezTo>
                    <a:pt x="709140" y="501798"/>
                    <a:pt x="722009" y="488776"/>
                    <a:pt x="746056" y="452707"/>
                  </a:cubicBezTo>
                  <a:cubicBezTo>
                    <a:pt x="761628" y="374848"/>
                    <a:pt x="751152" y="415385"/>
                    <a:pt x="779107" y="331521"/>
                  </a:cubicBezTo>
                  <a:lnTo>
                    <a:pt x="790124" y="298471"/>
                  </a:lnTo>
                  <a:cubicBezTo>
                    <a:pt x="781696" y="264759"/>
                    <a:pt x="782434" y="246712"/>
                    <a:pt x="757073" y="221352"/>
                  </a:cubicBezTo>
                  <a:cubicBezTo>
                    <a:pt x="747710" y="211990"/>
                    <a:pt x="735039" y="206663"/>
                    <a:pt x="724022" y="199319"/>
                  </a:cubicBezTo>
                  <a:cubicBezTo>
                    <a:pt x="688761" y="146426"/>
                    <a:pt x="698391" y="131562"/>
                    <a:pt x="646904" y="122201"/>
                  </a:cubicBezTo>
                  <a:cubicBezTo>
                    <a:pt x="617775" y="116905"/>
                    <a:pt x="588147" y="114856"/>
                    <a:pt x="558769" y="111184"/>
                  </a:cubicBezTo>
                  <a:cubicBezTo>
                    <a:pt x="468034" y="80938"/>
                    <a:pt x="515660" y="92435"/>
                    <a:pt x="415550" y="78133"/>
                  </a:cubicBezTo>
                  <a:cubicBezTo>
                    <a:pt x="342481" y="53776"/>
                    <a:pt x="372675" y="56099"/>
                    <a:pt x="327415" y="56099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315200" y="2514600"/>
            <a:ext cx="1642204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Japan’s archipelago has 4 main islands </a:t>
            </a:r>
            <a:r>
              <a:rPr lang="en-US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 </a:t>
            </a:r>
            <a:r>
              <a:rPr lang="en-US" b="1" cap="none" spc="0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6,852 total islands</a:t>
            </a:r>
            <a:endParaRPr lang="en-US" b="1" cap="none" spc="0" dirty="0">
              <a:ln w="1270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Glacier </a:t>
            </a:r>
            <a:endParaRPr lang="en-US" sz="50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600201"/>
            <a:ext cx="2135187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</a:t>
            </a:r>
            <a:r>
              <a:rPr lang="en-US" dirty="0" smtClean="0"/>
              <a:t> of ice formed from snow falling and accumulating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dirty="0" smtClean="0"/>
              <a:t> moving very slowly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1981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http://www.google.com/imgres?q=glacier&amp;um=1&amp;hl=en&amp;biw=1440&amp;bih=665&amp;tbm=isch&amp;tbnid=xFnGLdYx1LcB8M:&amp;imgrefurl=http://www.usgs.gov/features/glaciers2.html&amp;docid=P9Y17SIay4fipM&amp;imgurl=http://www.usgs.gov/images/topical/glaciers/dsc00035.jpg&amp;w=1280&amp;h=960&amp;ei=WVpsUMWcN4bs2AWl6oHgBw&amp;zoom=1&amp;iact=hc&amp;vpx=327&amp;vpy=175&amp;dur=6349&amp;hovh=194&amp;hovw=259&amp;tx=192&amp;ty=150&amp;sig=107800881789263530887&amp;page=2&amp;tbnh=145&amp;tbnw=203&amp;start=20&amp;ndsp=25&amp;ved=1t:429,r:1,s:20,i:219</a:t>
            </a:r>
            <a:endParaRPr lang="en-US" sz="500" dirty="0"/>
          </a:p>
        </p:txBody>
      </p:sp>
      <p:pic>
        <p:nvPicPr>
          <p:cNvPr id="7" name="Picture 6" descr="Stephens glac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6731000" cy="5048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4724400"/>
            <a:ext cx="164220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North/central Chugach Mountains, Alaska</a:t>
            </a:r>
            <a:endParaRPr lang="en-US" b="1" cap="none" spc="0" dirty="0">
              <a:ln w="1270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52600" y="50292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Mesa 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8226425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land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 that </a:t>
            </a:r>
            <a:r>
              <a:rPr lang="en-US" sz="3200" dirty="0" smtClean="0"/>
              <a:t>has steep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sides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3200" dirty="0" smtClean="0"/>
              <a:t> a relatively flat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top.  It is smaller than a plateau.</a:t>
            </a:r>
            <a:endParaRPr lang="en-US" sz="3200" dirty="0"/>
          </a:p>
        </p:txBody>
      </p:sp>
      <p:pic>
        <p:nvPicPr>
          <p:cNvPr id="5" name="Picture 4" descr="m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2" y="2286001"/>
            <a:ext cx="6629398" cy="441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867400"/>
            <a:ext cx="1905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://www.google.com/imgres?q=mesa&amp;hl=en&amp;biw=1440&amp;bih=665&amp;tbm=isch&amp;tbnid=8PR3oTeunO8tFM:&amp;imgrefurl=http://pinker.wjh.harvard.edu/photos/american_west/pages/mesa.htm&amp;docid=dk7wPp781g3PgM&amp;imgurl=http://pinker.wjh.harvard.edu/photos/american_west/images/mesa.jpg&amp;w=675&amp;h=450&amp;ei=U15sUMbxHIeq2QW6moGQCA&amp;zoom=1&amp;iact=hc&amp;vpx=962&amp;vpy=334&amp;dur=1997&amp;hovh=183&amp;hovw=275&amp;tx=208&amp;ty=85&amp;sig=107800881789263530887&amp;page=1&amp;tbnh=135&amp;tbnw=193&amp;start=0&amp;ndsp=19&amp;ved=1t:429,r:10,s:0,i:167</a:t>
            </a: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freeppt_0023_slide">
  <a:themeElements>
    <a:clrScheme name="Office Theme 2">
      <a:dk1>
        <a:srgbClr val="333333"/>
      </a:dk1>
      <a:lt1>
        <a:srgbClr val="FFFFFF"/>
      </a:lt1>
      <a:dk2>
        <a:srgbClr val="339900"/>
      </a:dk2>
      <a:lt2>
        <a:srgbClr val="FFFFFF"/>
      </a:lt2>
      <a:accent1>
        <a:srgbClr val="33EEA8"/>
      </a:accent1>
      <a:accent2>
        <a:srgbClr val="D5ED17"/>
      </a:accent2>
      <a:accent3>
        <a:srgbClr val="ADCAAA"/>
      </a:accent3>
      <a:accent4>
        <a:srgbClr val="DADADA"/>
      </a:accent4>
      <a:accent5>
        <a:srgbClr val="ADF5D1"/>
      </a:accent5>
      <a:accent6>
        <a:srgbClr val="C1D714"/>
      </a:accent6>
      <a:hlink>
        <a:srgbClr val="FFCC53"/>
      </a:hlink>
      <a:folHlink>
        <a:srgbClr val="7FEF4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339900"/>
        </a:dk2>
        <a:lt2>
          <a:srgbClr val="FFFFFF"/>
        </a:lt2>
        <a:accent1>
          <a:srgbClr val="70C245"/>
        </a:accent1>
        <a:accent2>
          <a:srgbClr val="4CE000"/>
        </a:accent2>
        <a:accent3>
          <a:srgbClr val="ADCAAA"/>
        </a:accent3>
        <a:accent4>
          <a:srgbClr val="DADADA"/>
        </a:accent4>
        <a:accent5>
          <a:srgbClr val="BBDDB0"/>
        </a:accent5>
        <a:accent6>
          <a:srgbClr val="44CB00"/>
        </a:accent6>
        <a:hlink>
          <a:srgbClr val="85FF46"/>
        </a:hlink>
        <a:folHlink>
          <a:srgbClr val="BB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339900"/>
        </a:dk2>
        <a:lt2>
          <a:srgbClr val="FFFFFF"/>
        </a:lt2>
        <a:accent1>
          <a:srgbClr val="33EEA8"/>
        </a:accent1>
        <a:accent2>
          <a:srgbClr val="D5ED17"/>
        </a:accent2>
        <a:accent3>
          <a:srgbClr val="ADCAAA"/>
        </a:accent3>
        <a:accent4>
          <a:srgbClr val="DADADA"/>
        </a:accent4>
        <a:accent5>
          <a:srgbClr val="ADF5D1"/>
        </a:accent5>
        <a:accent6>
          <a:srgbClr val="C1D714"/>
        </a:accent6>
        <a:hlink>
          <a:srgbClr val="FFCC53"/>
        </a:hlink>
        <a:folHlink>
          <a:srgbClr val="7FEF4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339900"/>
        </a:dk2>
        <a:lt2>
          <a:srgbClr val="FFFFFF"/>
        </a:lt2>
        <a:accent1>
          <a:srgbClr val="9BF070"/>
        </a:accent1>
        <a:accent2>
          <a:srgbClr val="FFCF60"/>
        </a:accent2>
        <a:accent3>
          <a:srgbClr val="ADCAAA"/>
        </a:accent3>
        <a:accent4>
          <a:srgbClr val="DADADA"/>
        </a:accent4>
        <a:accent5>
          <a:srgbClr val="CBF6BB"/>
        </a:accent5>
        <a:accent6>
          <a:srgbClr val="E7BB56"/>
        </a:accent6>
        <a:hlink>
          <a:srgbClr val="AEB6FF"/>
        </a:hlink>
        <a:folHlink>
          <a:srgbClr val="FFA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339900"/>
        </a:dk2>
        <a:lt2>
          <a:srgbClr val="FFFFFF"/>
        </a:lt2>
        <a:accent1>
          <a:srgbClr val="8BED58"/>
        </a:accent1>
        <a:accent2>
          <a:srgbClr val="FDB9F6"/>
        </a:accent2>
        <a:accent3>
          <a:srgbClr val="ADCAAA"/>
        </a:accent3>
        <a:accent4>
          <a:srgbClr val="DADADA"/>
        </a:accent4>
        <a:accent5>
          <a:srgbClr val="C4F4B4"/>
        </a:accent5>
        <a:accent6>
          <a:srgbClr val="E5A7DF"/>
        </a:accent6>
        <a:hlink>
          <a:srgbClr val="FFAE9A"/>
        </a:hlink>
        <a:folHlink>
          <a:srgbClr val="B7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C245"/>
        </a:accent1>
        <a:accent2>
          <a:srgbClr val="4CE000"/>
        </a:accent2>
        <a:accent3>
          <a:srgbClr val="FFFFFF"/>
        </a:accent3>
        <a:accent4>
          <a:srgbClr val="000000"/>
        </a:accent4>
        <a:accent5>
          <a:srgbClr val="BBDDB0"/>
        </a:accent5>
        <a:accent6>
          <a:srgbClr val="44CB00"/>
        </a:accent6>
        <a:hlink>
          <a:srgbClr val="85FF46"/>
        </a:hlink>
        <a:folHlink>
          <a:srgbClr val="BB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3EEA8"/>
        </a:accent1>
        <a:accent2>
          <a:srgbClr val="D5ED17"/>
        </a:accent2>
        <a:accent3>
          <a:srgbClr val="FFFFFF"/>
        </a:accent3>
        <a:accent4>
          <a:srgbClr val="000000"/>
        </a:accent4>
        <a:accent5>
          <a:srgbClr val="ADF5D1"/>
        </a:accent5>
        <a:accent6>
          <a:srgbClr val="C1D714"/>
        </a:accent6>
        <a:hlink>
          <a:srgbClr val="FFCC53"/>
        </a:hlink>
        <a:folHlink>
          <a:srgbClr val="7FE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BF070"/>
        </a:accent1>
        <a:accent2>
          <a:srgbClr val="FFCF60"/>
        </a:accent2>
        <a:accent3>
          <a:srgbClr val="FFFFFF"/>
        </a:accent3>
        <a:accent4>
          <a:srgbClr val="000000"/>
        </a:accent4>
        <a:accent5>
          <a:srgbClr val="CBF6BB"/>
        </a:accent5>
        <a:accent6>
          <a:srgbClr val="E7BB56"/>
        </a:accent6>
        <a:hlink>
          <a:srgbClr val="AEB6FF"/>
        </a:hlink>
        <a:folHlink>
          <a:srgbClr val="FFAE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BED58"/>
        </a:accent1>
        <a:accent2>
          <a:srgbClr val="FDB9F6"/>
        </a:accent2>
        <a:accent3>
          <a:srgbClr val="FFFFFF"/>
        </a:accent3>
        <a:accent4>
          <a:srgbClr val="000000"/>
        </a:accent4>
        <a:accent5>
          <a:srgbClr val="C4F4B4"/>
        </a:accent5>
        <a:accent6>
          <a:srgbClr val="E5A7DF"/>
        </a:accent6>
        <a:hlink>
          <a:srgbClr val="FFAE9A"/>
        </a:hlink>
        <a:folHlink>
          <a:srgbClr val="B7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9900"/>
      </a:dk2>
      <a:lt2>
        <a:srgbClr val="FFFFFF"/>
      </a:lt2>
      <a:accent1>
        <a:srgbClr val="33EEA8"/>
      </a:accent1>
      <a:accent2>
        <a:srgbClr val="D5ED17"/>
      </a:accent2>
      <a:accent3>
        <a:srgbClr val="ADCAAA"/>
      </a:accent3>
      <a:accent4>
        <a:srgbClr val="DADADA"/>
      </a:accent4>
      <a:accent5>
        <a:srgbClr val="ADF5D1"/>
      </a:accent5>
      <a:accent6>
        <a:srgbClr val="C1D714"/>
      </a:accent6>
      <a:hlink>
        <a:srgbClr val="FFCC53"/>
      </a:hlink>
      <a:folHlink>
        <a:srgbClr val="7FEF4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9900"/>
        </a:dk2>
        <a:lt2>
          <a:srgbClr val="FFFFFF"/>
        </a:lt2>
        <a:accent1>
          <a:srgbClr val="70C245"/>
        </a:accent1>
        <a:accent2>
          <a:srgbClr val="4CE000"/>
        </a:accent2>
        <a:accent3>
          <a:srgbClr val="ADCAAA"/>
        </a:accent3>
        <a:accent4>
          <a:srgbClr val="DADADA"/>
        </a:accent4>
        <a:accent5>
          <a:srgbClr val="BBDDB0"/>
        </a:accent5>
        <a:accent6>
          <a:srgbClr val="44CB00"/>
        </a:accent6>
        <a:hlink>
          <a:srgbClr val="85FF46"/>
        </a:hlink>
        <a:folHlink>
          <a:srgbClr val="BB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9900"/>
        </a:dk2>
        <a:lt2>
          <a:srgbClr val="FFFFFF"/>
        </a:lt2>
        <a:accent1>
          <a:srgbClr val="33EEA8"/>
        </a:accent1>
        <a:accent2>
          <a:srgbClr val="D5ED17"/>
        </a:accent2>
        <a:accent3>
          <a:srgbClr val="ADCAAA"/>
        </a:accent3>
        <a:accent4>
          <a:srgbClr val="DADADA"/>
        </a:accent4>
        <a:accent5>
          <a:srgbClr val="ADF5D1"/>
        </a:accent5>
        <a:accent6>
          <a:srgbClr val="C1D714"/>
        </a:accent6>
        <a:hlink>
          <a:srgbClr val="FFCC53"/>
        </a:hlink>
        <a:folHlink>
          <a:srgbClr val="7FEF4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9900"/>
        </a:dk2>
        <a:lt2>
          <a:srgbClr val="FFFFFF"/>
        </a:lt2>
        <a:accent1>
          <a:srgbClr val="9BF070"/>
        </a:accent1>
        <a:accent2>
          <a:srgbClr val="FFCF60"/>
        </a:accent2>
        <a:accent3>
          <a:srgbClr val="ADCAAA"/>
        </a:accent3>
        <a:accent4>
          <a:srgbClr val="DADADA"/>
        </a:accent4>
        <a:accent5>
          <a:srgbClr val="CBF6BB"/>
        </a:accent5>
        <a:accent6>
          <a:srgbClr val="E7BB56"/>
        </a:accent6>
        <a:hlink>
          <a:srgbClr val="AEB6FF"/>
        </a:hlink>
        <a:folHlink>
          <a:srgbClr val="FFA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9900"/>
        </a:dk2>
        <a:lt2>
          <a:srgbClr val="FFFFFF"/>
        </a:lt2>
        <a:accent1>
          <a:srgbClr val="8BED58"/>
        </a:accent1>
        <a:accent2>
          <a:srgbClr val="FDB9F6"/>
        </a:accent2>
        <a:accent3>
          <a:srgbClr val="ADCAAA"/>
        </a:accent3>
        <a:accent4>
          <a:srgbClr val="DADADA"/>
        </a:accent4>
        <a:accent5>
          <a:srgbClr val="C4F4B4"/>
        </a:accent5>
        <a:accent6>
          <a:srgbClr val="E5A7DF"/>
        </a:accent6>
        <a:hlink>
          <a:srgbClr val="FFAE9A"/>
        </a:hlink>
        <a:folHlink>
          <a:srgbClr val="B7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C245"/>
        </a:accent1>
        <a:accent2>
          <a:srgbClr val="4CE000"/>
        </a:accent2>
        <a:accent3>
          <a:srgbClr val="FFFFFF"/>
        </a:accent3>
        <a:accent4>
          <a:srgbClr val="000000"/>
        </a:accent4>
        <a:accent5>
          <a:srgbClr val="BBDDB0"/>
        </a:accent5>
        <a:accent6>
          <a:srgbClr val="44CB00"/>
        </a:accent6>
        <a:hlink>
          <a:srgbClr val="85FF46"/>
        </a:hlink>
        <a:folHlink>
          <a:srgbClr val="BB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3EEA8"/>
        </a:accent1>
        <a:accent2>
          <a:srgbClr val="D5ED17"/>
        </a:accent2>
        <a:accent3>
          <a:srgbClr val="FFFFFF"/>
        </a:accent3>
        <a:accent4>
          <a:srgbClr val="000000"/>
        </a:accent4>
        <a:accent5>
          <a:srgbClr val="ADF5D1"/>
        </a:accent5>
        <a:accent6>
          <a:srgbClr val="C1D714"/>
        </a:accent6>
        <a:hlink>
          <a:srgbClr val="FFCC53"/>
        </a:hlink>
        <a:folHlink>
          <a:srgbClr val="7FE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BF070"/>
        </a:accent1>
        <a:accent2>
          <a:srgbClr val="FFCF60"/>
        </a:accent2>
        <a:accent3>
          <a:srgbClr val="FFFFFF"/>
        </a:accent3>
        <a:accent4>
          <a:srgbClr val="000000"/>
        </a:accent4>
        <a:accent5>
          <a:srgbClr val="CBF6BB"/>
        </a:accent5>
        <a:accent6>
          <a:srgbClr val="E7BB56"/>
        </a:accent6>
        <a:hlink>
          <a:srgbClr val="AEB6FF"/>
        </a:hlink>
        <a:folHlink>
          <a:srgbClr val="FFAE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BED58"/>
        </a:accent1>
        <a:accent2>
          <a:srgbClr val="FDB9F6"/>
        </a:accent2>
        <a:accent3>
          <a:srgbClr val="FFFFFF"/>
        </a:accent3>
        <a:accent4>
          <a:srgbClr val="000000"/>
        </a:accent4>
        <a:accent5>
          <a:srgbClr val="C4F4B4"/>
        </a:accent5>
        <a:accent6>
          <a:srgbClr val="E5A7DF"/>
        </a:accent6>
        <a:hlink>
          <a:srgbClr val="FFAE9A"/>
        </a:hlink>
        <a:folHlink>
          <a:srgbClr val="B7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freeppt_0023_slide</Template>
  <TotalTime>10387</TotalTime>
  <Words>488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freeppt_0023_slide</vt:lpstr>
      <vt:lpstr>1_Default Design</vt:lpstr>
      <vt:lpstr>Physical Geography </vt:lpstr>
      <vt:lpstr>Cape </vt:lpstr>
      <vt:lpstr>Peninsula </vt:lpstr>
      <vt:lpstr>Coastline/Shoreline</vt:lpstr>
      <vt:lpstr>Isthmus </vt:lpstr>
      <vt:lpstr>Island </vt:lpstr>
      <vt:lpstr>Archipelago</vt:lpstr>
      <vt:lpstr>Glacier </vt:lpstr>
      <vt:lpstr>Mesa </vt:lpstr>
      <vt:lpstr>Plateau </vt:lpstr>
      <vt:lpstr>Mountain range </vt:lpstr>
      <vt:lpstr>Oasis </vt:lpstr>
      <vt:lpstr>Plain </vt:lpstr>
      <vt:lpstr>Valley </vt:lpstr>
      <vt:lpstr>Canyon</vt:lpstr>
      <vt:lpstr>Cliff</vt:lpstr>
      <vt:lpstr>Volcano </vt:lpstr>
      <vt:lpstr>Atoll</vt:lpstr>
    </vt:vector>
  </TitlesOfParts>
  <Company>Austin Independent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Geography</dc:title>
  <dc:creator>Windows User</dc:creator>
  <cp:lastModifiedBy>Windows User</cp:lastModifiedBy>
  <cp:revision>155</cp:revision>
  <dcterms:created xsi:type="dcterms:W3CDTF">2012-09-27T14:00:27Z</dcterms:created>
  <dcterms:modified xsi:type="dcterms:W3CDTF">2013-11-07T15:26:44Z</dcterms:modified>
</cp:coreProperties>
</file>